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handoutMasterIdLst>
    <p:handoutMasterId r:id="rId84"/>
  </p:handoutMasterIdLst>
  <p:sldIdLst>
    <p:sldId id="256" r:id="rId2"/>
    <p:sldId id="334" r:id="rId3"/>
    <p:sldId id="700" r:id="rId4"/>
    <p:sldId id="701" r:id="rId5"/>
    <p:sldId id="702" r:id="rId6"/>
    <p:sldId id="703" r:id="rId7"/>
    <p:sldId id="338" r:id="rId8"/>
    <p:sldId id="637" r:id="rId9"/>
    <p:sldId id="635" r:id="rId10"/>
    <p:sldId id="636" r:id="rId11"/>
    <p:sldId id="698" r:id="rId12"/>
    <p:sldId id="699" r:id="rId13"/>
    <p:sldId id="388" r:id="rId14"/>
    <p:sldId id="640" r:id="rId15"/>
    <p:sldId id="639" r:id="rId16"/>
    <p:sldId id="641" r:id="rId17"/>
    <p:sldId id="642" r:id="rId18"/>
    <p:sldId id="643" r:id="rId19"/>
    <p:sldId id="644" r:id="rId20"/>
    <p:sldId id="435" r:id="rId21"/>
    <p:sldId id="401" r:id="rId22"/>
    <p:sldId id="645" r:id="rId23"/>
    <p:sldId id="646" r:id="rId24"/>
    <p:sldId id="647" r:id="rId25"/>
    <p:sldId id="649" r:id="rId26"/>
    <p:sldId id="650" r:id="rId27"/>
    <p:sldId id="651" r:id="rId28"/>
    <p:sldId id="652" r:id="rId29"/>
    <p:sldId id="653" r:id="rId30"/>
    <p:sldId id="436" r:id="rId31"/>
    <p:sldId id="405" r:id="rId32"/>
    <p:sldId id="654" r:id="rId33"/>
    <p:sldId id="655" r:id="rId34"/>
    <p:sldId id="656" r:id="rId35"/>
    <p:sldId id="657" r:id="rId36"/>
    <p:sldId id="658" r:id="rId37"/>
    <p:sldId id="659" r:id="rId38"/>
    <p:sldId id="437" r:id="rId39"/>
    <p:sldId id="418" r:id="rId40"/>
    <p:sldId id="660" r:id="rId41"/>
    <p:sldId id="661" r:id="rId42"/>
    <p:sldId id="662" r:id="rId43"/>
    <p:sldId id="663" r:id="rId44"/>
    <p:sldId id="664" r:id="rId45"/>
    <p:sldId id="665" r:id="rId46"/>
    <p:sldId id="666" r:id="rId47"/>
    <p:sldId id="667" r:id="rId48"/>
    <p:sldId id="668" r:id="rId49"/>
    <p:sldId id="669" r:id="rId50"/>
    <p:sldId id="670" r:id="rId51"/>
    <p:sldId id="438" r:id="rId52"/>
    <p:sldId id="430" r:id="rId53"/>
    <p:sldId id="672" r:id="rId54"/>
    <p:sldId id="673" r:id="rId55"/>
    <p:sldId id="674" r:id="rId56"/>
    <p:sldId id="671" r:id="rId57"/>
    <p:sldId id="675" r:id="rId58"/>
    <p:sldId id="677" r:id="rId59"/>
    <p:sldId id="678" r:id="rId60"/>
    <p:sldId id="688" r:id="rId61"/>
    <p:sldId id="689" r:id="rId62"/>
    <p:sldId id="690" r:id="rId63"/>
    <p:sldId id="691" r:id="rId64"/>
    <p:sldId id="692" r:id="rId65"/>
    <p:sldId id="693" r:id="rId66"/>
    <p:sldId id="694" r:id="rId67"/>
    <p:sldId id="695" r:id="rId68"/>
    <p:sldId id="696" r:id="rId69"/>
    <p:sldId id="697" r:id="rId70"/>
    <p:sldId id="679" r:id="rId71"/>
    <p:sldId id="681" r:id="rId72"/>
    <p:sldId id="680" r:id="rId73"/>
    <p:sldId id="682" r:id="rId74"/>
    <p:sldId id="683" r:id="rId75"/>
    <p:sldId id="685" r:id="rId76"/>
    <p:sldId id="684" r:id="rId77"/>
    <p:sldId id="686" r:id="rId78"/>
    <p:sldId id="478" r:id="rId79"/>
    <p:sldId id="479" r:id="rId80"/>
    <p:sldId id="687" r:id="rId81"/>
    <p:sldId id="434" r:id="rId82"/>
  </p:sldIdLst>
  <p:sldSz cx="12187238" cy="6858000"/>
  <p:notesSz cx="6858000" cy="9144000"/>
  <p:custDataLst>
    <p:tags r:id="rId85"/>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60"/>
      </p:cViewPr>
      <p:guideLst>
        <p:guide orient="horz" pos="2160"/>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11" Type="http://schemas.openxmlformats.org/officeDocument/2006/relationships/image" Target="../media/image85.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11" Type="http://schemas.openxmlformats.org/officeDocument/2006/relationships/image" Target="../media/image96.wmf"/><Relationship Id="rId5" Type="http://schemas.openxmlformats.org/officeDocument/2006/relationships/image" Target="../media/image90.wmf"/><Relationship Id="rId10" Type="http://schemas.openxmlformats.org/officeDocument/2006/relationships/image" Target="../media/image95.wmf"/><Relationship Id="rId4" Type="http://schemas.openxmlformats.org/officeDocument/2006/relationships/image" Target="../media/image89.wmf"/><Relationship Id="rId9" Type="http://schemas.openxmlformats.org/officeDocument/2006/relationships/image" Target="../media/image9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5" Type="http://schemas.openxmlformats.org/officeDocument/2006/relationships/image" Target="../media/image104.wmf"/><Relationship Id="rId4" Type="http://schemas.openxmlformats.org/officeDocument/2006/relationships/image" Target="../media/image10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10.wmf"/><Relationship Id="rId5" Type="http://schemas.openxmlformats.org/officeDocument/2006/relationships/image" Target="../media/image113.wmf"/><Relationship Id="rId4" Type="http://schemas.openxmlformats.org/officeDocument/2006/relationships/image" Target="../media/image11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88.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0.wmf"/><Relationship Id="rId7" Type="http://schemas.openxmlformats.org/officeDocument/2006/relationships/image" Target="../media/image124.wmf"/><Relationship Id="rId2" Type="http://schemas.openxmlformats.org/officeDocument/2006/relationships/image" Target="../media/image115.wmf"/><Relationship Id="rId1" Type="http://schemas.openxmlformats.org/officeDocument/2006/relationships/image" Target="../media/image8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3.wmf"/><Relationship Id="rId7" Type="http://schemas.openxmlformats.org/officeDocument/2006/relationships/image" Target="../media/image137.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image" Target="../media/image139.wmf"/><Relationship Id="rId7" Type="http://schemas.openxmlformats.org/officeDocument/2006/relationships/image" Target="../media/image143.wmf"/><Relationship Id="rId2" Type="http://schemas.openxmlformats.org/officeDocument/2006/relationships/image" Target="../media/image138.wmf"/><Relationship Id="rId1" Type="http://schemas.openxmlformats.org/officeDocument/2006/relationships/image" Target="../media/image131.wmf"/><Relationship Id="rId6" Type="http://schemas.openxmlformats.org/officeDocument/2006/relationships/image" Target="../media/image142.wmf"/><Relationship Id="rId5" Type="http://schemas.openxmlformats.org/officeDocument/2006/relationships/image" Target="../media/image141.wmf"/><Relationship Id="rId10" Type="http://schemas.openxmlformats.org/officeDocument/2006/relationships/image" Target="../media/image146.wmf"/><Relationship Id="rId4" Type="http://schemas.openxmlformats.org/officeDocument/2006/relationships/image" Target="../media/image140.wmf"/><Relationship Id="rId9" Type="http://schemas.openxmlformats.org/officeDocument/2006/relationships/image" Target="../media/image145.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image" Target="../media/image159.wmf"/><Relationship Id="rId3" Type="http://schemas.openxmlformats.org/officeDocument/2006/relationships/image" Target="../media/image149.wmf"/><Relationship Id="rId7" Type="http://schemas.openxmlformats.org/officeDocument/2006/relationships/image" Target="../media/image153.wmf"/><Relationship Id="rId12" Type="http://schemas.openxmlformats.org/officeDocument/2006/relationships/image" Target="../media/image158.wmf"/><Relationship Id="rId17" Type="http://schemas.openxmlformats.org/officeDocument/2006/relationships/image" Target="../media/image163.wmf"/><Relationship Id="rId2" Type="http://schemas.openxmlformats.org/officeDocument/2006/relationships/image" Target="../media/image148.wmf"/><Relationship Id="rId16" Type="http://schemas.openxmlformats.org/officeDocument/2006/relationships/image" Target="../media/image162.wmf"/><Relationship Id="rId1" Type="http://schemas.openxmlformats.org/officeDocument/2006/relationships/image" Target="../media/image147.wmf"/><Relationship Id="rId6" Type="http://schemas.openxmlformats.org/officeDocument/2006/relationships/image" Target="../media/image152.wmf"/><Relationship Id="rId11" Type="http://schemas.openxmlformats.org/officeDocument/2006/relationships/image" Target="../media/image157.wmf"/><Relationship Id="rId5" Type="http://schemas.openxmlformats.org/officeDocument/2006/relationships/image" Target="../media/image151.wmf"/><Relationship Id="rId15" Type="http://schemas.openxmlformats.org/officeDocument/2006/relationships/image" Target="../media/image161.wmf"/><Relationship Id="rId10" Type="http://schemas.openxmlformats.org/officeDocument/2006/relationships/image" Target="../media/image156.wmf"/><Relationship Id="rId4" Type="http://schemas.openxmlformats.org/officeDocument/2006/relationships/image" Target="../media/image150.wmf"/><Relationship Id="rId9" Type="http://schemas.openxmlformats.org/officeDocument/2006/relationships/image" Target="../media/image155.wmf"/><Relationship Id="rId14" Type="http://schemas.openxmlformats.org/officeDocument/2006/relationships/image" Target="../media/image160.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70.wmf"/><Relationship Id="rId13" Type="http://schemas.openxmlformats.org/officeDocument/2006/relationships/image" Target="../media/image175.wmf"/><Relationship Id="rId3" Type="http://schemas.openxmlformats.org/officeDocument/2006/relationships/image" Target="../media/image165.wmf"/><Relationship Id="rId7" Type="http://schemas.openxmlformats.org/officeDocument/2006/relationships/image" Target="../media/image169.wmf"/><Relationship Id="rId12" Type="http://schemas.openxmlformats.org/officeDocument/2006/relationships/image" Target="../media/image174.wmf"/><Relationship Id="rId2" Type="http://schemas.openxmlformats.org/officeDocument/2006/relationships/image" Target="../media/image137.wmf"/><Relationship Id="rId1" Type="http://schemas.openxmlformats.org/officeDocument/2006/relationships/image" Target="../media/image164.wmf"/><Relationship Id="rId6" Type="http://schemas.openxmlformats.org/officeDocument/2006/relationships/image" Target="../media/image168.wmf"/><Relationship Id="rId11" Type="http://schemas.openxmlformats.org/officeDocument/2006/relationships/image" Target="../media/image173.wmf"/><Relationship Id="rId5" Type="http://schemas.openxmlformats.org/officeDocument/2006/relationships/image" Target="../media/image167.wmf"/><Relationship Id="rId10" Type="http://schemas.openxmlformats.org/officeDocument/2006/relationships/image" Target="../media/image172.wmf"/><Relationship Id="rId4" Type="http://schemas.openxmlformats.org/officeDocument/2006/relationships/image" Target="../media/image166.wmf"/><Relationship Id="rId9" Type="http://schemas.openxmlformats.org/officeDocument/2006/relationships/image" Target="../media/image171.wmf"/><Relationship Id="rId14" Type="http://schemas.openxmlformats.org/officeDocument/2006/relationships/image" Target="../media/image17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84.wmf"/><Relationship Id="rId13" Type="http://schemas.openxmlformats.org/officeDocument/2006/relationships/image" Target="../media/image189.wmf"/><Relationship Id="rId3" Type="http://schemas.openxmlformats.org/officeDocument/2006/relationships/image" Target="../media/image179.wmf"/><Relationship Id="rId7" Type="http://schemas.openxmlformats.org/officeDocument/2006/relationships/image" Target="../media/image183.wmf"/><Relationship Id="rId12" Type="http://schemas.openxmlformats.org/officeDocument/2006/relationships/image" Target="../media/image188.wmf"/><Relationship Id="rId2" Type="http://schemas.openxmlformats.org/officeDocument/2006/relationships/image" Target="../media/image178.wmf"/><Relationship Id="rId1" Type="http://schemas.openxmlformats.org/officeDocument/2006/relationships/image" Target="../media/image177.wmf"/><Relationship Id="rId6" Type="http://schemas.openxmlformats.org/officeDocument/2006/relationships/image" Target="../media/image182.wmf"/><Relationship Id="rId11" Type="http://schemas.openxmlformats.org/officeDocument/2006/relationships/image" Target="../media/image187.wmf"/><Relationship Id="rId5" Type="http://schemas.openxmlformats.org/officeDocument/2006/relationships/image" Target="../media/image181.wmf"/><Relationship Id="rId10" Type="http://schemas.openxmlformats.org/officeDocument/2006/relationships/image" Target="../media/image186.wmf"/><Relationship Id="rId4" Type="http://schemas.openxmlformats.org/officeDocument/2006/relationships/image" Target="../media/image180.wmf"/><Relationship Id="rId9" Type="http://schemas.openxmlformats.org/officeDocument/2006/relationships/image" Target="../media/image185.wmf"/><Relationship Id="rId14" Type="http://schemas.openxmlformats.org/officeDocument/2006/relationships/image" Target="../media/image190.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98.wmf"/><Relationship Id="rId3" Type="http://schemas.openxmlformats.org/officeDocument/2006/relationships/image" Target="../media/image193.wmf"/><Relationship Id="rId7" Type="http://schemas.openxmlformats.org/officeDocument/2006/relationships/image" Target="../media/image197.wmf"/><Relationship Id="rId2" Type="http://schemas.openxmlformats.org/officeDocument/2006/relationships/image" Target="../media/image192.wmf"/><Relationship Id="rId1" Type="http://schemas.openxmlformats.org/officeDocument/2006/relationships/image" Target="../media/image191.wmf"/><Relationship Id="rId6" Type="http://schemas.openxmlformats.org/officeDocument/2006/relationships/image" Target="../media/image196.wmf"/><Relationship Id="rId5" Type="http://schemas.openxmlformats.org/officeDocument/2006/relationships/image" Target="../media/image195.wmf"/><Relationship Id="rId4" Type="http://schemas.openxmlformats.org/officeDocument/2006/relationships/image" Target="../media/image19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image" Target="../media/image199.wmf"/><Relationship Id="rId6" Type="http://schemas.openxmlformats.org/officeDocument/2006/relationships/image" Target="../media/image203.wmf"/><Relationship Id="rId5" Type="http://schemas.openxmlformats.org/officeDocument/2006/relationships/image" Target="../media/image202.wmf"/><Relationship Id="rId4" Type="http://schemas.openxmlformats.org/officeDocument/2006/relationships/image" Target="../media/image156.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image" Target="../media/image201.wmf"/><Relationship Id="rId7" Type="http://schemas.openxmlformats.org/officeDocument/2006/relationships/image" Target="../media/image204.wmf"/><Relationship Id="rId2" Type="http://schemas.openxmlformats.org/officeDocument/2006/relationships/image" Target="../media/image200.wmf"/><Relationship Id="rId1" Type="http://schemas.openxmlformats.org/officeDocument/2006/relationships/image" Target="../media/image199.wmf"/><Relationship Id="rId6" Type="http://schemas.openxmlformats.org/officeDocument/2006/relationships/image" Target="../media/image203.wmf"/><Relationship Id="rId5" Type="http://schemas.openxmlformats.org/officeDocument/2006/relationships/image" Target="../media/image202.wmf"/><Relationship Id="rId4" Type="http://schemas.openxmlformats.org/officeDocument/2006/relationships/image" Target="../media/image156.wmf"/><Relationship Id="rId9" Type="http://schemas.openxmlformats.org/officeDocument/2006/relationships/image" Target="../media/image206.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image" Target="../media/image201.wmf"/><Relationship Id="rId7" Type="http://schemas.openxmlformats.org/officeDocument/2006/relationships/image" Target="../media/image204.wmf"/><Relationship Id="rId2" Type="http://schemas.openxmlformats.org/officeDocument/2006/relationships/image" Target="../media/image200.wmf"/><Relationship Id="rId1" Type="http://schemas.openxmlformats.org/officeDocument/2006/relationships/image" Target="../media/image199.wmf"/><Relationship Id="rId6" Type="http://schemas.openxmlformats.org/officeDocument/2006/relationships/image" Target="../media/image203.wmf"/><Relationship Id="rId5" Type="http://schemas.openxmlformats.org/officeDocument/2006/relationships/image" Target="../media/image202.wmf"/><Relationship Id="rId4" Type="http://schemas.openxmlformats.org/officeDocument/2006/relationships/image" Target="../media/image156.wmf"/><Relationship Id="rId9" Type="http://schemas.openxmlformats.org/officeDocument/2006/relationships/image" Target="../media/image207.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216.wmf"/><Relationship Id="rId3" Type="http://schemas.openxmlformats.org/officeDocument/2006/relationships/image" Target="../media/image211.wmf"/><Relationship Id="rId7" Type="http://schemas.openxmlformats.org/officeDocument/2006/relationships/image" Target="../media/image215.wmf"/><Relationship Id="rId2" Type="http://schemas.openxmlformats.org/officeDocument/2006/relationships/image" Target="../media/image210.wmf"/><Relationship Id="rId1" Type="http://schemas.openxmlformats.org/officeDocument/2006/relationships/image" Target="../media/image209.wmf"/><Relationship Id="rId6" Type="http://schemas.openxmlformats.org/officeDocument/2006/relationships/image" Target="../media/image214.wmf"/><Relationship Id="rId5" Type="http://schemas.openxmlformats.org/officeDocument/2006/relationships/image" Target="../media/image213.wmf"/><Relationship Id="rId4" Type="http://schemas.openxmlformats.org/officeDocument/2006/relationships/image" Target="../media/image212.wmf"/><Relationship Id="rId9" Type="http://schemas.openxmlformats.org/officeDocument/2006/relationships/image" Target="../media/image217.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225.wmf"/><Relationship Id="rId3" Type="http://schemas.openxmlformats.org/officeDocument/2006/relationships/image" Target="../media/image220.wmf"/><Relationship Id="rId7" Type="http://schemas.openxmlformats.org/officeDocument/2006/relationships/image" Target="../media/image224.wmf"/><Relationship Id="rId2" Type="http://schemas.openxmlformats.org/officeDocument/2006/relationships/image" Target="../media/image219.wmf"/><Relationship Id="rId1" Type="http://schemas.openxmlformats.org/officeDocument/2006/relationships/image" Target="../media/image218.wmf"/><Relationship Id="rId6" Type="http://schemas.openxmlformats.org/officeDocument/2006/relationships/image" Target="../media/image223.wmf"/><Relationship Id="rId5" Type="http://schemas.openxmlformats.org/officeDocument/2006/relationships/image" Target="../media/image222.wmf"/><Relationship Id="rId4" Type="http://schemas.openxmlformats.org/officeDocument/2006/relationships/image" Target="../media/image221.wmf"/><Relationship Id="rId9" Type="http://schemas.openxmlformats.org/officeDocument/2006/relationships/image" Target="../media/image226.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34.wmf"/><Relationship Id="rId3" Type="http://schemas.openxmlformats.org/officeDocument/2006/relationships/image" Target="../media/image229.wmf"/><Relationship Id="rId7" Type="http://schemas.openxmlformats.org/officeDocument/2006/relationships/image" Target="../media/image233.wmf"/><Relationship Id="rId2" Type="http://schemas.openxmlformats.org/officeDocument/2006/relationships/image" Target="../media/image228.wmf"/><Relationship Id="rId1" Type="http://schemas.openxmlformats.org/officeDocument/2006/relationships/image" Target="../media/image227.wmf"/><Relationship Id="rId6" Type="http://schemas.openxmlformats.org/officeDocument/2006/relationships/image" Target="../media/image232.wmf"/><Relationship Id="rId11" Type="http://schemas.openxmlformats.org/officeDocument/2006/relationships/image" Target="../media/image237.wmf"/><Relationship Id="rId5" Type="http://schemas.openxmlformats.org/officeDocument/2006/relationships/image" Target="../media/image231.wmf"/><Relationship Id="rId10" Type="http://schemas.openxmlformats.org/officeDocument/2006/relationships/image" Target="../media/image236.wmf"/><Relationship Id="rId4" Type="http://schemas.openxmlformats.org/officeDocument/2006/relationships/image" Target="../media/image230.wmf"/><Relationship Id="rId9" Type="http://schemas.openxmlformats.org/officeDocument/2006/relationships/image" Target="../media/image235.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246.wmf"/><Relationship Id="rId13" Type="http://schemas.openxmlformats.org/officeDocument/2006/relationships/image" Target="../media/image251.wmf"/><Relationship Id="rId3" Type="http://schemas.openxmlformats.org/officeDocument/2006/relationships/image" Target="../media/image241.wmf"/><Relationship Id="rId7" Type="http://schemas.openxmlformats.org/officeDocument/2006/relationships/image" Target="../media/image245.wmf"/><Relationship Id="rId12" Type="http://schemas.openxmlformats.org/officeDocument/2006/relationships/image" Target="../media/image250.wmf"/><Relationship Id="rId2" Type="http://schemas.openxmlformats.org/officeDocument/2006/relationships/image" Target="../media/image240.wmf"/><Relationship Id="rId1" Type="http://schemas.openxmlformats.org/officeDocument/2006/relationships/image" Target="../media/image239.wmf"/><Relationship Id="rId6" Type="http://schemas.openxmlformats.org/officeDocument/2006/relationships/image" Target="../media/image244.wmf"/><Relationship Id="rId11" Type="http://schemas.openxmlformats.org/officeDocument/2006/relationships/image" Target="../media/image249.wmf"/><Relationship Id="rId5" Type="http://schemas.openxmlformats.org/officeDocument/2006/relationships/image" Target="../media/image243.wmf"/><Relationship Id="rId10" Type="http://schemas.openxmlformats.org/officeDocument/2006/relationships/image" Target="../media/image248.wmf"/><Relationship Id="rId4" Type="http://schemas.openxmlformats.org/officeDocument/2006/relationships/image" Target="../media/image242.wmf"/><Relationship Id="rId9" Type="http://schemas.openxmlformats.org/officeDocument/2006/relationships/image" Target="../media/image247.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58.wmf"/><Relationship Id="rId3" Type="http://schemas.openxmlformats.org/officeDocument/2006/relationships/image" Target="../media/image253.wmf"/><Relationship Id="rId7" Type="http://schemas.openxmlformats.org/officeDocument/2006/relationships/image" Target="../media/image257.wmf"/><Relationship Id="rId2" Type="http://schemas.openxmlformats.org/officeDocument/2006/relationships/image" Target="../media/image252.wmf"/><Relationship Id="rId1" Type="http://schemas.openxmlformats.org/officeDocument/2006/relationships/image" Target="../media/image245.wmf"/><Relationship Id="rId6" Type="http://schemas.openxmlformats.org/officeDocument/2006/relationships/image" Target="../media/image256.wmf"/><Relationship Id="rId5" Type="http://schemas.openxmlformats.org/officeDocument/2006/relationships/image" Target="../media/image255.wmf"/><Relationship Id="rId4" Type="http://schemas.openxmlformats.org/officeDocument/2006/relationships/image" Target="../media/image254.wmf"/><Relationship Id="rId9" Type="http://schemas.openxmlformats.org/officeDocument/2006/relationships/image" Target="../media/image25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66.wmf"/><Relationship Id="rId3" Type="http://schemas.openxmlformats.org/officeDocument/2006/relationships/image" Target="../media/image261.wmf"/><Relationship Id="rId7" Type="http://schemas.openxmlformats.org/officeDocument/2006/relationships/image" Target="../media/image265.wmf"/><Relationship Id="rId2" Type="http://schemas.openxmlformats.org/officeDocument/2006/relationships/image" Target="../media/image260.wmf"/><Relationship Id="rId1" Type="http://schemas.openxmlformats.org/officeDocument/2006/relationships/image" Target="../media/image245.wmf"/><Relationship Id="rId6" Type="http://schemas.openxmlformats.org/officeDocument/2006/relationships/image" Target="../media/image264.wmf"/><Relationship Id="rId5" Type="http://schemas.openxmlformats.org/officeDocument/2006/relationships/image" Target="../media/image263.wmf"/><Relationship Id="rId4" Type="http://schemas.openxmlformats.org/officeDocument/2006/relationships/image" Target="../media/image262.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73.wmf"/><Relationship Id="rId2" Type="http://schemas.openxmlformats.org/officeDocument/2006/relationships/image" Target="../media/image272.wmf"/><Relationship Id="rId1" Type="http://schemas.openxmlformats.org/officeDocument/2006/relationships/image" Target="../media/image271.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82.wmf"/><Relationship Id="rId3" Type="http://schemas.openxmlformats.org/officeDocument/2006/relationships/image" Target="../media/image277.wmf"/><Relationship Id="rId7" Type="http://schemas.openxmlformats.org/officeDocument/2006/relationships/image" Target="../media/image281.wmf"/><Relationship Id="rId12" Type="http://schemas.openxmlformats.org/officeDocument/2006/relationships/image" Target="../media/image286.wmf"/><Relationship Id="rId2" Type="http://schemas.openxmlformats.org/officeDocument/2006/relationships/image" Target="../media/image276.wmf"/><Relationship Id="rId1" Type="http://schemas.openxmlformats.org/officeDocument/2006/relationships/image" Target="../media/image275.wmf"/><Relationship Id="rId6" Type="http://schemas.openxmlformats.org/officeDocument/2006/relationships/image" Target="../media/image280.wmf"/><Relationship Id="rId11" Type="http://schemas.openxmlformats.org/officeDocument/2006/relationships/image" Target="../media/image285.wmf"/><Relationship Id="rId5" Type="http://schemas.openxmlformats.org/officeDocument/2006/relationships/image" Target="../media/image279.wmf"/><Relationship Id="rId10" Type="http://schemas.openxmlformats.org/officeDocument/2006/relationships/image" Target="../media/image284.wmf"/><Relationship Id="rId4" Type="http://schemas.openxmlformats.org/officeDocument/2006/relationships/image" Target="../media/image278.wmf"/><Relationship Id="rId9" Type="http://schemas.openxmlformats.org/officeDocument/2006/relationships/image" Target="../media/image283.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293.wmf"/><Relationship Id="rId3" Type="http://schemas.openxmlformats.org/officeDocument/2006/relationships/image" Target="../media/image289.wmf"/><Relationship Id="rId7" Type="http://schemas.openxmlformats.org/officeDocument/2006/relationships/image" Target="../media/image277.wmf"/><Relationship Id="rId2" Type="http://schemas.openxmlformats.org/officeDocument/2006/relationships/image" Target="../media/image288.wmf"/><Relationship Id="rId1" Type="http://schemas.openxmlformats.org/officeDocument/2006/relationships/image" Target="../media/image287.wmf"/><Relationship Id="rId6" Type="http://schemas.openxmlformats.org/officeDocument/2006/relationships/image" Target="../media/image292.wmf"/><Relationship Id="rId11" Type="http://schemas.openxmlformats.org/officeDocument/2006/relationships/image" Target="../media/image296.wmf"/><Relationship Id="rId5" Type="http://schemas.openxmlformats.org/officeDocument/2006/relationships/image" Target="../media/image291.wmf"/><Relationship Id="rId10" Type="http://schemas.openxmlformats.org/officeDocument/2006/relationships/image" Target="../media/image295.wmf"/><Relationship Id="rId4" Type="http://schemas.openxmlformats.org/officeDocument/2006/relationships/image" Target="../media/image290.wmf"/><Relationship Id="rId9" Type="http://schemas.openxmlformats.org/officeDocument/2006/relationships/image" Target="../media/image294.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98.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00.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0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886541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2024/11/7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727116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5973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11</a:t>
            </a:fld>
            <a:endParaRPr lang="zh-CN" altLang="en-US"/>
          </a:p>
        </p:txBody>
      </p:sp>
    </p:spTree>
    <p:extLst>
      <p:ext uri="{BB962C8B-B14F-4D97-AF65-F5344CB8AC3E}">
        <p14:creationId xmlns:p14="http://schemas.microsoft.com/office/powerpoint/2010/main" val="14996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2024/11/7</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2024/11/7</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2024/11/7</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2024/11/7</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2024/11/7</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2024/11/7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2024/11/7</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2024/11/7</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2024/11/7</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2024/11/7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2024/11/7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2024/11/7</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4.xml"/><Relationship Id="rId7" Type="http://schemas.openxmlformats.org/officeDocument/2006/relationships/image" Target="../media/image41.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36.bin"/><Relationship Id="rId5" Type="http://schemas.openxmlformats.org/officeDocument/2006/relationships/image" Target="../media/image40.wmf"/><Relationship Id="rId4" Type="http://schemas.openxmlformats.org/officeDocument/2006/relationships/oleObject" Target="../embeddings/oleObject35.bin"/><Relationship Id="rId9" Type="http://schemas.openxmlformats.org/officeDocument/2006/relationships/image" Target="../media/image42.wmf"/></Relationships>
</file>

<file path=ppt/slides/_rels/slide12.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3.bin"/><Relationship Id="rId18" Type="http://schemas.openxmlformats.org/officeDocument/2006/relationships/image" Target="../media/image50.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7.wmf"/><Relationship Id="rId17" Type="http://schemas.openxmlformats.org/officeDocument/2006/relationships/oleObject" Target="../embeddings/oleObject45.bin"/><Relationship Id="rId2" Type="http://schemas.openxmlformats.org/officeDocument/2006/relationships/slideLayout" Target="../slideLayouts/slideLayout12.xml"/><Relationship Id="rId16" Type="http://schemas.openxmlformats.org/officeDocument/2006/relationships/image" Target="../media/image49.wmf"/><Relationship Id="rId20" Type="http://schemas.openxmlformats.org/officeDocument/2006/relationships/image" Target="../media/image51.wmf"/><Relationship Id="rId1" Type="http://schemas.openxmlformats.org/officeDocument/2006/relationships/vmlDrawing" Target="../drawings/vmlDrawing8.vml"/><Relationship Id="rId6" Type="http://schemas.openxmlformats.org/officeDocument/2006/relationships/image" Target="../media/image44.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6.wmf"/><Relationship Id="rId19" Type="http://schemas.openxmlformats.org/officeDocument/2006/relationships/oleObject" Target="../embeddings/oleObject46.bin"/><Relationship Id="rId4" Type="http://schemas.openxmlformats.org/officeDocument/2006/relationships/image" Target="../media/image43.wmf"/><Relationship Id="rId9" Type="http://schemas.openxmlformats.org/officeDocument/2006/relationships/oleObject" Target="../embeddings/oleObject41.bin"/><Relationship Id="rId14" Type="http://schemas.openxmlformats.org/officeDocument/2006/relationships/image" Target="../media/image48.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53.wmf"/><Relationship Id="rId5" Type="http://schemas.openxmlformats.org/officeDocument/2006/relationships/oleObject" Target="../embeddings/oleObject48.bin"/><Relationship Id="rId10" Type="http://schemas.openxmlformats.org/officeDocument/2006/relationships/image" Target="../media/image54.wmf"/><Relationship Id="rId4" Type="http://schemas.openxmlformats.org/officeDocument/2006/relationships/image" Target="../media/image52.wmf"/><Relationship Id="rId9" Type="http://schemas.openxmlformats.org/officeDocument/2006/relationships/oleObject" Target="../embeddings/oleObject5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59.wmf"/><Relationship Id="rId3" Type="http://schemas.openxmlformats.org/officeDocument/2006/relationships/oleObject" Target="../embeddings/oleObject52.bin"/><Relationship Id="rId7" Type="http://schemas.openxmlformats.org/officeDocument/2006/relationships/image" Target="../media/image56.wmf"/><Relationship Id="rId12" Type="http://schemas.openxmlformats.org/officeDocument/2006/relationships/oleObject" Target="../embeddings/oleObject57.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54.bin"/><Relationship Id="rId11" Type="http://schemas.openxmlformats.org/officeDocument/2006/relationships/image" Target="../media/image58.wmf"/><Relationship Id="rId5" Type="http://schemas.openxmlformats.org/officeDocument/2006/relationships/oleObject" Target="../embeddings/oleObject53.bin"/><Relationship Id="rId10" Type="http://schemas.openxmlformats.org/officeDocument/2006/relationships/oleObject" Target="../embeddings/oleObject56.bin"/><Relationship Id="rId4" Type="http://schemas.openxmlformats.org/officeDocument/2006/relationships/image" Target="../media/image55.wmf"/><Relationship Id="rId9" Type="http://schemas.openxmlformats.org/officeDocument/2006/relationships/image" Target="../media/image57.wmf"/></Relationships>
</file>

<file path=ppt/slides/_rels/slide15.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61.wmf"/><Relationship Id="rId5" Type="http://schemas.openxmlformats.org/officeDocument/2006/relationships/oleObject" Target="../embeddings/oleObject59.bin"/><Relationship Id="rId4" Type="http://schemas.openxmlformats.org/officeDocument/2006/relationships/image" Target="../media/image60.wmf"/></Relationships>
</file>

<file path=ppt/slides/_rels/slide16.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64.wmf"/><Relationship Id="rId5" Type="http://schemas.openxmlformats.org/officeDocument/2006/relationships/oleObject" Target="../embeddings/oleObject62.bin"/><Relationship Id="rId4" Type="http://schemas.openxmlformats.org/officeDocument/2006/relationships/image" Target="../media/image63.wmf"/></Relationships>
</file>

<file path=ppt/slides/_rels/slide17.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70.wmf"/><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67.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7.bin"/><Relationship Id="rId14" Type="http://schemas.openxmlformats.org/officeDocument/2006/relationships/image" Target="../media/image71.wmf"/></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0.xml"/><Relationship Id="rId1" Type="http://schemas.openxmlformats.org/officeDocument/2006/relationships/vmlDrawing" Target="../drawings/vmlDrawing14.vml"/><Relationship Id="rId5" Type="http://schemas.openxmlformats.org/officeDocument/2006/relationships/image" Target="../media/image74.png"/><Relationship Id="rId4" Type="http://schemas.openxmlformats.org/officeDocument/2006/relationships/image" Target="../media/image73.wmf"/></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image" Target="../media/image3.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slideLayout" Target="../slideLayouts/slideLayout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76.bin"/><Relationship Id="rId18" Type="http://schemas.openxmlformats.org/officeDocument/2006/relationships/image" Target="../media/image82.wmf"/><Relationship Id="rId3" Type="http://schemas.openxmlformats.org/officeDocument/2006/relationships/oleObject" Target="../embeddings/oleObject71.bin"/><Relationship Id="rId21" Type="http://schemas.openxmlformats.org/officeDocument/2006/relationships/oleObject" Target="../embeddings/oleObject80.bin"/><Relationship Id="rId7" Type="http://schemas.openxmlformats.org/officeDocument/2006/relationships/oleObject" Target="../embeddings/oleObject73.bin"/><Relationship Id="rId12" Type="http://schemas.openxmlformats.org/officeDocument/2006/relationships/image" Target="../media/image79.wmf"/><Relationship Id="rId17" Type="http://schemas.openxmlformats.org/officeDocument/2006/relationships/oleObject" Target="../embeddings/oleObject78.bin"/><Relationship Id="rId2" Type="http://schemas.openxmlformats.org/officeDocument/2006/relationships/slideLayout" Target="../slideLayouts/slideLayout12.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15.vml"/><Relationship Id="rId6" Type="http://schemas.openxmlformats.org/officeDocument/2006/relationships/image" Target="../media/image76.wmf"/><Relationship Id="rId11" Type="http://schemas.openxmlformats.org/officeDocument/2006/relationships/oleObject" Target="../embeddings/oleObject75.bin"/><Relationship Id="rId24" Type="http://schemas.openxmlformats.org/officeDocument/2006/relationships/image" Target="../media/image85.wmf"/><Relationship Id="rId5" Type="http://schemas.openxmlformats.org/officeDocument/2006/relationships/oleObject" Target="../embeddings/oleObject72.bin"/><Relationship Id="rId15" Type="http://schemas.openxmlformats.org/officeDocument/2006/relationships/oleObject" Target="../embeddings/oleObject77.bin"/><Relationship Id="rId23" Type="http://schemas.openxmlformats.org/officeDocument/2006/relationships/oleObject" Target="../embeddings/oleObject81.bin"/><Relationship Id="rId10" Type="http://schemas.openxmlformats.org/officeDocument/2006/relationships/image" Target="../media/image78.wmf"/><Relationship Id="rId19" Type="http://schemas.openxmlformats.org/officeDocument/2006/relationships/oleObject" Target="../embeddings/oleObject79.bin"/><Relationship Id="rId4" Type="http://schemas.openxmlformats.org/officeDocument/2006/relationships/image" Target="../media/image75.wmf"/><Relationship Id="rId9" Type="http://schemas.openxmlformats.org/officeDocument/2006/relationships/oleObject" Target="../embeddings/oleObject74.bin"/><Relationship Id="rId14" Type="http://schemas.openxmlformats.org/officeDocument/2006/relationships/image" Target="../media/image80.wmf"/><Relationship Id="rId22" Type="http://schemas.openxmlformats.org/officeDocument/2006/relationships/image" Target="../media/image84.wmf"/></Relationships>
</file>

<file path=ppt/slides/_rels/slide23.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87.bin"/><Relationship Id="rId18" Type="http://schemas.openxmlformats.org/officeDocument/2006/relationships/image" Target="../media/image93.wmf"/><Relationship Id="rId3" Type="http://schemas.openxmlformats.org/officeDocument/2006/relationships/oleObject" Target="../embeddings/oleObject82.bin"/><Relationship Id="rId21" Type="http://schemas.openxmlformats.org/officeDocument/2006/relationships/oleObject" Target="../embeddings/oleObject91.bin"/><Relationship Id="rId7" Type="http://schemas.openxmlformats.org/officeDocument/2006/relationships/oleObject" Target="../embeddings/oleObject84.bin"/><Relationship Id="rId12" Type="http://schemas.openxmlformats.org/officeDocument/2006/relationships/image" Target="../media/image90.wmf"/><Relationship Id="rId17" Type="http://schemas.openxmlformats.org/officeDocument/2006/relationships/oleObject" Target="../embeddings/oleObject89.bin"/><Relationship Id="rId2" Type="http://schemas.openxmlformats.org/officeDocument/2006/relationships/slideLayout" Target="../slideLayouts/slideLayout12.xml"/><Relationship Id="rId16" Type="http://schemas.openxmlformats.org/officeDocument/2006/relationships/image" Target="../media/image92.wmf"/><Relationship Id="rId20" Type="http://schemas.openxmlformats.org/officeDocument/2006/relationships/image" Target="../media/image94.wmf"/><Relationship Id="rId1" Type="http://schemas.openxmlformats.org/officeDocument/2006/relationships/vmlDrawing" Target="../drawings/vmlDrawing16.vml"/><Relationship Id="rId6" Type="http://schemas.openxmlformats.org/officeDocument/2006/relationships/image" Target="../media/image87.wmf"/><Relationship Id="rId11" Type="http://schemas.openxmlformats.org/officeDocument/2006/relationships/oleObject" Target="../embeddings/oleObject86.bin"/><Relationship Id="rId24" Type="http://schemas.openxmlformats.org/officeDocument/2006/relationships/image" Target="../media/image96.wmf"/><Relationship Id="rId5" Type="http://schemas.openxmlformats.org/officeDocument/2006/relationships/oleObject" Target="../embeddings/oleObject83.bin"/><Relationship Id="rId15" Type="http://schemas.openxmlformats.org/officeDocument/2006/relationships/oleObject" Target="../embeddings/oleObject88.bin"/><Relationship Id="rId23" Type="http://schemas.openxmlformats.org/officeDocument/2006/relationships/oleObject" Target="../embeddings/oleObject92.bin"/><Relationship Id="rId10" Type="http://schemas.openxmlformats.org/officeDocument/2006/relationships/image" Target="../media/image89.wmf"/><Relationship Id="rId19" Type="http://schemas.openxmlformats.org/officeDocument/2006/relationships/oleObject" Target="../embeddings/oleObject90.bin"/><Relationship Id="rId4" Type="http://schemas.openxmlformats.org/officeDocument/2006/relationships/image" Target="../media/image86.wmf"/><Relationship Id="rId9" Type="http://schemas.openxmlformats.org/officeDocument/2006/relationships/oleObject" Target="../embeddings/oleObject85.bin"/><Relationship Id="rId14" Type="http://schemas.openxmlformats.org/officeDocument/2006/relationships/image" Target="../media/image91.wmf"/><Relationship Id="rId22" Type="http://schemas.openxmlformats.org/officeDocument/2006/relationships/image" Target="../media/image95.wmf"/></Relationships>
</file>

<file path=ppt/slides/_rels/slide24.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98.wmf"/><Relationship Id="rId5" Type="http://schemas.openxmlformats.org/officeDocument/2006/relationships/oleObject" Target="../embeddings/oleObject94.bin"/><Relationship Id="rId4" Type="http://schemas.openxmlformats.org/officeDocument/2006/relationships/image" Target="../media/image9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104.w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101.wmf"/><Relationship Id="rId11" Type="http://schemas.openxmlformats.org/officeDocument/2006/relationships/oleObject" Target="../embeddings/oleObject100.bin"/><Relationship Id="rId5" Type="http://schemas.openxmlformats.org/officeDocument/2006/relationships/oleObject" Target="../embeddings/oleObject97.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99.bin"/></Relationships>
</file>

<file path=ppt/slides/_rels/slide28.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06.wmf"/><Relationship Id="rId5" Type="http://schemas.openxmlformats.org/officeDocument/2006/relationships/oleObject" Target="../embeddings/oleObject102.bin"/><Relationship Id="rId4" Type="http://schemas.openxmlformats.org/officeDocument/2006/relationships/image" Target="../media/image10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109.png"/><Relationship Id="rId4" Type="http://schemas.openxmlformats.org/officeDocument/2006/relationships/image" Target="../media/image108.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113.w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106.w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112.wmf"/><Relationship Id="rId4" Type="http://schemas.openxmlformats.org/officeDocument/2006/relationships/image" Target="../media/image110.wmf"/><Relationship Id="rId9" Type="http://schemas.openxmlformats.org/officeDocument/2006/relationships/oleObject" Target="../embeddings/oleObject10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114.wmf"/></Relationships>
</file>

<file path=ppt/slides/_rels/slide34.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16.bin"/><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18.wmf"/><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115.wmf"/><Relationship Id="rId11" Type="http://schemas.openxmlformats.org/officeDocument/2006/relationships/oleObject" Target="../embeddings/oleObject115.bin"/><Relationship Id="rId5" Type="http://schemas.openxmlformats.org/officeDocument/2006/relationships/oleObject" Target="../embeddings/oleObject112.bin"/><Relationship Id="rId10" Type="http://schemas.openxmlformats.org/officeDocument/2006/relationships/image" Target="../media/image117.wmf"/><Relationship Id="rId4" Type="http://schemas.openxmlformats.org/officeDocument/2006/relationships/image" Target="../media/image88.wmf"/><Relationship Id="rId9" Type="http://schemas.openxmlformats.org/officeDocument/2006/relationships/oleObject" Target="../embeddings/oleObject114.bin"/><Relationship Id="rId14" Type="http://schemas.openxmlformats.org/officeDocument/2006/relationships/image" Target="../media/image119.wmf"/></Relationships>
</file>

<file path=ppt/slides/_rels/slide35.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122.bin"/><Relationship Id="rId18" Type="http://schemas.openxmlformats.org/officeDocument/2006/relationships/image" Target="../media/image125.wmf"/><Relationship Id="rId3" Type="http://schemas.openxmlformats.org/officeDocument/2006/relationships/oleObject" Target="../embeddings/oleObject117.bin"/><Relationship Id="rId7" Type="http://schemas.openxmlformats.org/officeDocument/2006/relationships/oleObject" Target="../embeddings/oleObject119.bin"/><Relationship Id="rId12" Type="http://schemas.openxmlformats.org/officeDocument/2006/relationships/image" Target="../media/image122.wmf"/><Relationship Id="rId17" Type="http://schemas.openxmlformats.org/officeDocument/2006/relationships/oleObject" Target="../embeddings/oleObject124.bin"/><Relationship Id="rId2" Type="http://schemas.openxmlformats.org/officeDocument/2006/relationships/slideLayout" Target="../slideLayouts/slideLayout12.xml"/><Relationship Id="rId16" Type="http://schemas.openxmlformats.org/officeDocument/2006/relationships/image" Target="../media/image124.wmf"/><Relationship Id="rId1" Type="http://schemas.openxmlformats.org/officeDocument/2006/relationships/vmlDrawing" Target="../drawings/vmlDrawing24.vml"/><Relationship Id="rId6" Type="http://schemas.openxmlformats.org/officeDocument/2006/relationships/image" Target="../media/image115.wmf"/><Relationship Id="rId11" Type="http://schemas.openxmlformats.org/officeDocument/2006/relationships/oleObject" Target="../embeddings/oleObject121.bin"/><Relationship Id="rId5" Type="http://schemas.openxmlformats.org/officeDocument/2006/relationships/oleObject" Target="../embeddings/oleObject118.bin"/><Relationship Id="rId15" Type="http://schemas.openxmlformats.org/officeDocument/2006/relationships/oleObject" Target="../embeddings/oleObject123.bin"/><Relationship Id="rId10" Type="http://schemas.openxmlformats.org/officeDocument/2006/relationships/image" Target="../media/image121.wmf"/><Relationship Id="rId4" Type="http://schemas.openxmlformats.org/officeDocument/2006/relationships/image" Target="../media/image88.wmf"/><Relationship Id="rId9" Type="http://schemas.openxmlformats.org/officeDocument/2006/relationships/oleObject" Target="../embeddings/oleObject120.bin"/><Relationship Id="rId14" Type="http://schemas.openxmlformats.org/officeDocument/2006/relationships/image" Target="../media/image123.wmf"/></Relationships>
</file>

<file path=ppt/slides/_rels/slide36.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25.bin"/><Relationship Id="rId7" Type="http://schemas.openxmlformats.org/officeDocument/2006/relationships/oleObject" Target="../embeddings/oleObject127.bin"/><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127.wmf"/><Relationship Id="rId5" Type="http://schemas.openxmlformats.org/officeDocument/2006/relationships/oleObject" Target="../embeddings/oleObject126.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28.bin"/></Relationships>
</file>

<file path=ppt/slides/_rels/slide3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e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8" Type="http://schemas.openxmlformats.org/officeDocument/2006/relationships/image" Target="../media/image133.wmf"/><Relationship Id="rId13" Type="http://schemas.openxmlformats.org/officeDocument/2006/relationships/oleObject" Target="../embeddings/oleObject134.bin"/><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35.wmf"/><Relationship Id="rId2" Type="http://schemas.openxmlformats.org/officeDocument/2006/relationships/slideLayout" Target="../slideLayouts/slideLayout12.xml"/><Relationship Id="rId16" Type="http://schemas.openxmlformats.org/officeDocument/2006/relationships/image" Target="../media/image137.wmf"/><Relationship Id="rId1" Type="http://schemas.openxmlformats.org/officeDocument/2006/relationships/vmlDrawing" Target="../drawings/vmlDrawing26.vml"/><Relationship Id="rId6" Type="http://schemas.openxmlformats.org/officeDocument/2006/relationships/image" Target="../media/image132.wmf"/><Relationship Id="rId11" Type="http://schemas.openxmlformats.org/officeDocument/2006/relationships/oleObject" Target="../embeddings/oleObject133.bin"/><Relationship Id="rId5" Type="http://schemas.openxmlformats.org/officeDocument/2006/relationships/oleObject" Target="../embeddings/oleObject130.bin"/><Relationship Id="rId15" Type="http://schemas.openxmlformats.org/officeDocument/2006/relationships/oleObject" Target="../embeddings/oleObject135.bin"/><Relationship Id="rId10" Type="http://schemas.openxmlformats.org/officeDocument/2006/relationships/image" Target="../media/image134.wmf"/><Relationship Id="rId4" Type="http://schemas.openxmlformats.org/officeDocument/2006/relationships/image" Target="../media/image131.wmf"/><Relationship Id="rId9" Type="http://schemas.openxmlformats.org/officeDocument/2006/relationships/oleObject" Target="../embeddings/oleObject132.bin"/><Relationship Id="rId14" Type="http://schemas.openxmlformats.org/officeDocument/2006/relationships/image" Target="../media/image136.wmf"/></Relationships>
</file>

<file path=ppt/slides/_rels/slide41.x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image" Target="../media/image141.wmf"/><Relationship Id="rId18" Type="http://schemas.openxmlformats.org/officeDocument/2006/relationships/oleObject" Target="../embeddings/oleObject145.bin"/><Relationship Id="rId26" Type="http://schemas.openxmlformats.org/officeDocument/2006/relationships/oleObject" Target="../embeddings/oleObject149.bin"/><Relationship Id="rId3" Type="http://schemas.openxmlformats.org/officeDocument/2006/relationships/oleObject" Target="../embeddings/oleObject136.bin"/><Relationship Id="rId21" Type="http://schemas.openxmlformats.org/officeDocument/2006/relationships/image" Target="../media/image144.wmf"/><Relationship Id="rId7" Type="http://schemas.openxmlformats.org/officeDocument/2006/relationships/oleObject" Target="../embeddings/oleObject138.bin"/><Relationship Id="rId12" Type="http://schemas.openxmlformats.org/officeDocument/2006/relationships/oleObject" Target="../embeddings/oleObject141.bin"/><Relationship Id="rId17" Type="http://schemas.openxmlformats.org/officeDocument/2006/relationships/oleObject" Target="../embeddings/oleObject144.bin"/><Relationship Id="rId25" Type="http://schemas.openxmlformats.org/officeDocument/2006/relationships/image" Target="../media/image146.wmf"/><Relationship Id="rId2" Type="http://schemas.openxmlformats.org/officeDocument/2006/relationships/slideLayout" Target="../slideLayouts/slideLayout12.xml"/><Relationship Id="rId16" Type="http://schemas.openxmlformats.org/officeDocument/2006/relationships/oleObject" Target="../embeddings/oleObject143.bin"/><Relationship Id="rId20" Type="http://schemas.openxmlformats.org/officeDocument/2006/relationships/oleObject" Target="../embeddings/oleObject146.bin"/><Relationship Id="rId1" Type="http://schemas.openxmlformats.org/officeDocument/2006/relationships/vmlDrawing" Target="../drawings/vmlDrawing27.vml"/><Relationship Id="rId6" Type="http://schemas.openxmlformats.org/officeDocument/2006/relationships/image" Target="../media/image138.wmf"/><Relationship Id="rId11" Type="http://schemas.openxmlformats.org/officeDocument/2006/relationships/image" Target="../media/image140.wmf"/><Relationship Id="rId24" Type="http://schemas.openxmlformats.org/officeDocument/2006/relationships/oleObject" Target="../embeddings/oleObject148.bin"/><Relationship Id="rId5" Type="http://schemas.openxmlformats.org/officeDocument/2006/relationships/oleObject" Target="../embeddings/oleObject137.bin"/><Relationship Id="rId15" Type="http://schemas.openxmlformats.org/officeDocument/2006/relationships/image" Target="../media/image142.wmf"/><Relationship Id="rId23" Type="http://schemas.openxmlformats.org/officeDocument/2006/relationships/image" Target="../media/image145.wmf"/><Relationship Id="rId10" Type="http://schemas.openxmlformats.org/officeDocument/2006/relationships/oleObject" Target="../embeddings/oleObject140.bin"/><Relationship Id="rId19" Type="http://schemas.openxmlformats.org/officeDocument/2006/relationships/image" Target="../media/image143.wmf"/><Relationship Id="rId4" Type="http://schemas.openxmlformats.org/officeDocument/2006/relationships/image" Target="../media/image131.wmf"/><Relationship Id="rId9" Type="http://schemas.openxmlformats.org/officeDocument/2006/relationships/oleObject" Target="../embeddings/oleObject139.bin"/><Relationship Id="rId14" Type="http://schemas.openxmlformats.org/officeDocument/2006/relationships/oleObject" Target="../embeddings/oleObject142.bin"/><Relationship Id="rId22" Type="http://schemas.openxmlformats.org/officeDocument/2006/relationships/oleObject" Target="../embeddings/oleObject147.bin"/></Relationships>
</file>

<file path=ppt/slides/_rels/slide42.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oleObject" Target="../embeddings/oleObject155.bin"/><Relationship Id="rId18" Type="http://schemas.openxmlformats.org/officeDocument/2006/relationships/image" Target="../media/image154.wmf"/><Relationship Id="rId26" Type="http://schemas.openxmlformats.org/officeDocument/2006/relationships/image" Target="../media/image158.wmf"/><Relationship Id="rId3" Type="http://schemas.openxmlformats.org/officeDocument/2006/relationships/oleObject" Target="../embeddings/oleObject150.bin"/><Relationship Id="rId21" Type="http://schemas.openxmlformats.org/officeDocument/2006/relationships/oleObject" Target="../embeddings/oleObject159.bin"/><Relationship Id="rId34" Type="http://schemas.openxmlformats.org/officeDocument/2006/relationships/oleObject" Target="../embeddings/oleObject166.bin"/><Relationship Id="rId7" Type="http://schemas.openxmlformats.org/officeDocument/2006/relationships/oleObject" Target="../embeddings/oleObject152.bin"/><Relationship Id="rId12" Type="http://schemas.openxmlformats.org/officeDocument/2006/relationships/image" Target="../media/image151.wmf"/><Relationship Id="rId17" Type="http://schemas.openxmlformats.org/officeDocument/2006/relationships/oleObject" Target="../embeddings/oleObject157.bin"/><Relationship Id="rId25" Type="http://schemas.openxmlformats.org/officeDocument/2006/relationships/oleObject" Target="../embeddings/oleObject161.bin"/><Relationship Id="rId33" Type="http://schemas.openxmlformats.org/officeDocument/2006/relationships/image" Target="../media/image161.wmf"/><Relationship Id="rId2" Type="http://schemas.openxmlformats.org/officeDocument/2006/relationships/slideLayout" Target="../slideLayouts/slideLayout12.xml"/><Relationship Id="rId16" Type="http://schemas.openxmlformats.org/officeDocument/2006/relationships/image" Target="../media/image153.wmf"/><Relationship Id="rId20" Type="http://schemas.openxmlformats.org/officeDocument/2006/relationships/image" Target="../media/image155.wmf"/><Relationship Id="rId29" Type="http://schemas.openxmlformats.org/officeDocument/2006/relationships/image" Target="../media/image159.wmf"/><Relationship Id="rId1" Type="http://schemas.openxmlformats.org/officeDocument/2006/relationships/vmlDrawing" Target="../drawings/vmlDrawing28.vml"/><Relationship Id="rId6" Type="http://schemas.openxmlformats.org/officeDocument/2006/relationships/image" Target="../media/image148.wmf"/><Relationship Id="rId11" Type="http://schemas.openxmlformats.org/officeDocument/2006/relationships/oleObject" Target="../embeddings/oleObject154.bin"/><Relationship Id="rId24" Type="http://schemas.openxmlformats.org/officeDocument/2006/relationships/image" Target="../media/image157.wmf"/><Relationship Id="rId32" Type="http://schemas.openxmlformats.org/officeDocument/2006/relationships/oleObject" Target="../embeddings/oleObject165.bin"/><Relationship Id="rId37" Type="http://schemas.openxmlformats.org/officeDocument/2006/relationships/image" Target="../media/image163.wmf"/><Relationship Id="rId5" Type="http://schemas.openxmlformats.org/officeDocument/2006/relationships/oleObject" Target="../embeddings/oleObject151.bin"/><Relationship Id="rId15" Type="http://schemas.openxmlformats.org/officeDocument/2006/relationships/oleObject" Target="../embeddings/oleObject156.bin"/><Relationship Id="rId23" Type="http://schemas.openxmlformats.org/officeDocument/2006/relationships/oleObject" Target="../embeddings/oleObject160.bin"/><Relationship Id="rId28" Type="http://schemas.openxmlformats.org/officeDocument/2006/relationships/oleObject" Target="../embeddings/oleObject163.bin"/><Relationship Id="rId36" Type="http://schemas.openxmlformats.org/officeDocument/2006/relationships/oleObject" Target="../embeddings/oleObject167.bin"/><Relationship Id="rId10" Type="http://schemas.openxmlformats.org/officeDocument/2006/relationships/image" Target="../media/image150.wmf"/><Relationship Id="rId19" Type="http://schemas.openxmlformats.org/officeDocument/2006/relationships/oleObject" Target="../embeddings/oleObject158.bin"/><Relationship Id="rId31" Type="http://schemas.openxmlformats.org/officeDocument/2006/relationships/image" Target="../media/image160.wmf"/><Relationship Id="rId4" Type="http://schemas.openxmlformats.org/officeDocument/2006/relationships/image" Target="../media/image147.wmf"/><Relationship Id="rId9" Type="http://schemas.openxmlformats.org/officeDocument/2006/relationships/oleObject" Target="../embeddings/oleObject153.bin"/><Relationship Id="rId14" Type="http://schemas.openxmlformats.org/officeDocument/2006/relationships/image" Target="../media/image152.wmf"/><Relationship Id="rId22" Type="http://schemas.openxmlformats.org/officeDocument/2006/relationships/image" Target="../media/image156.wmf"/><Relationship Id="rId27" Type="http://schemas.openxmlformats.org/officeDocument/2006/relationships/oleObject" Target="../embeddings/oleObject162.bin"/><Relationship Id="rId30" Type="http://schemas.openxmlformats.org/officeDocument/2006/relationships/oleObject" Target="../embeddings/oleObject164.bin"/><Relationship Id="rId35" Type="http://schemas.openxmlformats.org/officeDocument/2006/relationships/image" Target="../media/image162.wmf"/></Relationships>
</file>

<file path=ppt/slides/_rels/slide43.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oleObject" Target="../embeddings/oleObject173.bin"/><Relationship Id="rId18" Type="http://schemas.openxmlformats.org/officeDocument/2006/relationships/image" Target="../media/image170.wmf"/><Relationship Id="rId26" Type="http://schemas.openxmlformats.org/officeDocument/2006/relationships/image" Target="../media/image174.wmf"/><Relationship Id="rId3" Type="http://schemas.openxmlformats.org/officeDocument/2006/relationships/oleObject" Target="../embeddings/oleObject168.bin"/><Relationship Id="rId21" Type="http://schemas.openxmlformats.org/officeDocument/2006/relationships/oleObject" Target="../embeddings/oleObject177.bin"/><Relationship Id="rId7" Type="http://schemas.openxmlformats.org/officeDocument/2006/relationships/oleObject" Target="../embeddings/oleObject170.bin"/><Relationship Id="rId12" Type="http://schemas.openxmlformats.org/officeDocument/2006/relationships/image" Target="../media/image167.wmf"/><Relationship Id="rId17" Type="http://schemas.openxmlformats.org/officeDocument/2006/relationships/oleObject" Target="../embeddings/oleObject175.bin"/><Relationship Id="rId25" Type="http://schemas.openxmlformats.org/officeDocument/2006/relationships/oleObject" Target="../embeddings/oleObject179.bin"/><Relationship Id="rId2" Type="http://schemas.openxmlformats.org/officeDocument/2006/relationships/slideLayout" Target="../slideLayouts/slideLayout12.xml"/><Relationship Id="rId16" Type="http://schemas.openxmlformats.org/officeDocument/2006/relationships/image" Target="../media/image169.wmf"/><Relationship Id="rId20" Type="http://schemas.openxmlformats.org/officeDocument/2006/relationships/image" Target="../media/image171.wmf"/><Relationship Id="rId29" Type="http://schemas.openxmlformats.org/officeDocument/2006/relationships/oleObject" Target="../embeddings/oleObject181.bin"/><Relationship Id="rId1" Type="http://schemas.openxmlformats.org/officeDocument/2006/relationships/vmlDrawing" Target="../drawings/vmlDrawing29.vml"/><Relationship Id="rId6" Type="http://schemas.openxmlformats.org/officeDocument/2006/relationships/image" Target="../media/image137.wmf"/><Relationship Id="rId11" Type="http://schemas.openxmlformats.org/officeDocument/2006/relationships/oleObject" Target="../embeddings/oleObject172.bin"/><Relationship Id="rId24" Type="http://schemas.openxmlformats.org/officeDocument/2006/relationships/image" Target="../media/image173.wmf"/><Relationship Id="rId5" Type="http://schemas.openxmlformats.org/officeDocument/2006/relationships/oleObject" Target="../embeddings/oleObject169.bin"/><Relationship Id="rId15" Type="http://schemas.openxmlformats.org/officeDocument/2006/relationships/oleObject" Target="../embeddings/oleObject174.bin"/><Relationship Id="rId23" Type="http://schemas.openxmlformats.org/officeDocument/2006/relationships/oleObject" Target="../embeddings/oleObject178.bin"/><Relationship Id="rId28" Type="http://schemas.openxmlformats.org/officeDocument/2006/relationships/image" Target="../media/image175.wmf"/><Relationship Id="rId10" Type="http://schemas.openxmlformats.org/officeDocument/2006/relationships/image" Target="../media/image166.wmf"/><Relationship Id="rId19" Type="http://schemas.openxmlformats.org/officeDocument/2006/relationships/oleObject" Target="../embeddings/oleObject176.bin"/><Relationship Id="rId4" Type="http://schemas.openxmlformats.org/officeDocument/2006/relationships/image" Target="../media/image164.wmf"/><Relationship Id="rId9" Type="http://schemas.openxmlformats.org/officeDocument/2006/relationships/oleObject" Target="../embeddings/oleObject171.bin"/><Relationship Id="rId14" Type="http://schemas.openxmlformats.org/officeDocument/2006/relationships/image" Target="../media/image168.wmf"/><Relationship Id="rId22" Type="http://schemas.openxmlformats.org/officeDocument/2006/relationships/image" Target="../media/image172.wmf"/><Relationship Id="rId27" Type="http://schemas.openxmlformats.org/officeDocument/2006/relationships/oleObject" Target="../embeddings/oleObject180.bin"/><Relationship Id="rId30" Type="http://schemas.openxmlformats.org/officeDocument/2006/relationships/image" Target="../media/image176.wmf"/></Relationships>
</file>

<file path=ppt/slides/_rels/slide44.xml.rels><?xml version="1.0" encoding="UTF-8" standalone="yes"?>
<Relationships xmlns="http://schemas.openxmlformats.org/package/2006/relationships"><Relationship Id="rId8" Type="http://schemas.openxmlformats.org/officeDocument/2006/relationships/image" Target="../media/image179.wmf"/><Relationship Id="rId13" Type="http://schemas.openxmlformats.org/officeDocument/2006/relationships/oleObject" Target="../embeddings/oleObject187.bin"/><Relationship Id="rId18" Type="http://schemas.openxmlformats.org/officeDocument/2006/relationships/image" Target="../media/image183.wmf"/><Relationship Id="rId26" Type="http://schemas.openxmlformats.org/officeDocument/2006/relationships/image" Target="../media/image187.wmf"/><Relationship Id="rId3" Type="http://schemas.openxmlformats.org/officeDocument/2006/relationships/oleObject" Target="../embeddings/oleObject182.bin"/><Relationship Id="rId21" Type="http://schemas.openxmlformats.org/officeDocument/2006/relationships/oleObject" Target="../embeddings/oleObject192.bin"/><Relationship Id="rId7" Type="http://schemas.openxmlformats.org/officeDocument/2006/relationships/oleObject" Target="../embeddings/oleObject184.bin"/><Relationship Id="rId12" Type="http://schemas.openxmlformats.org/officeDocument/2006/relationships/image" Target="../media/image181.wmf"/><Relationship Id="rId17" Type="http://schemas.openxmlformats.org/officeDocument/2006/relationships/oleObject" Target="../embeddings/oleObject190.bin"/><Relationship Id="rId25" Type="http://schemas.openxmlformats.org/officeDocument/2006/relationships/oleObject" Target="../embeddings/oleObject194.bin"/><Relationship Id="rId2" Type="http://schemas.openxmlformats.org/officeDocument/2006/relationships/slideLayout" Target="../slideLayouts/slideLayout12.xml"/><Relationship Id="rId16" Type="http://schemas.openxmlformats.org/officeDocument/2006/relationships/oleObject" Target="../embeddings/oleObject189.bin"/><Relationship Id="rId20" Type="http://schemas.openxmlformats.org/officeDocument/2006/relationships/image" Target="../media/image184.wmf"/><Relationship Id="rId29" Type="http://schemas.openxmlformats.org/officeDocument/2006/relationships/oleObject" Target="../embeddings/oleObject196.bin"/><Relationship Id="rId1" Type="http://schemas.openxmlformats.org/officeDocument/2006/relationships/vmlDrawing" Target="../drawings/vmlDrawing30.vml"/><Relationship Id="rId6" Type="http://schemas.openxmlformats.org/officeDocument/2006/relationships/image" Target="../media/image178.wmf"/><Relationship Id="rId11" Type="http://schemas.openxmlformats.org/officeDocument/2006/relationships/oleObject" Target="../embeddings/oleObject186.bin"/><Relationship Id="rId24" Type="http://schemas.openxmlformats.org/officeDocument/2006/relationships/image" Target="../media/image186.wmf"/><Relationship Id="rId32" Type="http://schemas.openxmlformats.org/officeDocument/2006/relationships/image" Target="../media/image190.wmf"/><Relationship Id="rId5" Type="http://schemas.openxmlformats.org/officeDocument/2006/relationships/oleObject" Target="../embeddings/oleObject183.bin"/><Relationship Id="rId15" Type="http://schemas.openxmlformats.org/officeDocument/2006/relationships/image" Target="../media/image182.wmf"/><Relationship Id="rId23" Type="http://schemas.openxmlformats.org/officeDocument/2006/relationships/oleObject" Target="../embeddings/oleObject193.bin"/><Relationship Id="rId28" Type="http://schemas.openxmlformats.org/officeDocument/2006/relationships/image" Target="../media/image188.wmf"/><Relationship Id="rId10" Type="http://schemas.openxmlformats.org/officeDocument/2006/relationships/image" Target="../media/image180.wmf"/><Relationship Id="rId19" Type="http://schemas.openxmlformats.org/officeDocument/2006/relationships/oleObject" Target="../embeddings/oleObject191.bin"/><Relationship Id="rId31" Type="http://schemas.openxmlformats.org/officeDocument/2006/relationships/oleObject" Target="../embeddings/oleObject197.bin"/><Relationship Id="rId4" Type="http://schemas.openxmlformats.org/officeDocument/2006/relationships/image" Target="../media/image177.wmf"/><Relationship Id="rId9" Type="http://schemas.openxmlformats.org/officeDocument/2006/relationships/oleObject" Target="../embeddings/oleObject185.bin"/><Relationship Id="rId14" Type="http://schemas.openxmlformats.org/officeDocument/2006/relationships/oleObject" Target="../embeddings/oleObject188.bin"/><Relationship Id="rId22" Type="http://schemas.openxmlformats.org/officeDocument/2006/relationships/image" Target="../media/image185.wmf"/><Relationship Id="rId27" Type="http://schemas.openxmlformats.org/officeDocument/2006/relationships/oleObject" Target="../embeddings/oleObject195.bin"/><Relationship Id="rId30" Type="http://schemas.openxmlformats.org/officeDocument/2006/relationships/image" Target="../media/image189.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00.bin"/><Relationship Id="rId13" Type="http://schemas.openxmlformats.org/officeDocument/2006/relationships/image" Target="../media/image195.wmf"/><Relationship Id="rId18" Type="http://schemas.openxmlformats.org/officeDocument/2006/relationships/oleObject" Target="../embeddings/oleObject205.bin"/><Relationship Id="rId3" Type="http://schemas.openxmlformats.org/officeDocument/2006/relationships/notesSlide" Target="../notesSlides/notesSlide5.xml"/><Relationship Id="rId7" Type="http://schemas.openxmlformats.org/officeDocument/2006/relationships/image" Target="../media/image192.wmf"/><Relationship Id="rId12" Type="http://schemas.openxmlformats.org/officeDocument/2006/relationships/oleObject" Target="../embeddings/oleObject202.bin"/><Relationship Id="rId17" Type="http://schemas.openxmlformats.org/officeDocument/2006/relationships/image" Target="../media/image197.wmf"/><Relationship Id="rId2" Type="http://schemas.openxmlformats.org/officeDocument/2006/relationships/slideLayout" Target="../slideLayouts/slideLayout12.xml"/><Relationship Id="rId16" Type="http://schemas.openxmlformats.org/officeDocument/2006/relationships/oleObject" Target="../embeddings/oleObject204.bin"/><Relationship Id="rId1" Type="http://schemas.openxmlformats.org/officeDocument/2006/relationships/vmlDrawing" Target="../drawings/vmlDrawing31.vml"/><Relationship Id="rId6" Type="http://schemas.openxmlformats.org/officeDocument/2006/relationships/oleObject" Target="../embeddings/oleObject199.bin"/><Relationship Id="rId11" Type="http://schemas.openxmlformats.org/officeDocument/2006/relationships/image" Target="../media/image194.wmf"/><Relationship Id="rId5" Type="http://schemas.openxmlformats.org/officeDocument/2006/relationships/image" Target="../media/image191.wmf"/><Relationship Id="rId15" Type="http://schemas.openxmlformats.org/officeDocument/2006/relationships/image" Target="../media/image196.wmf"/><Relationship Id="rId10" Type="http://schemas.openxmlformats.org/officeDocument/2006/relationships/oleObject" Target="../embeddings/oleObject201.bin"/><Relationship Id="rId19" Type="http://schemas.openxmlformats.org/officeDocument/2006/relationships/image" Target="../media/image198.wmf"/><Relationship Id="rId4" Type="http://schemas.openxmlformats.org/officeDocument/2006/relationships/oleObject" Target="../embeddings/oleObject198.bin"/><Relationship Id="rId9" Type="http://schemas.openxmlformats.org/officeDocument/2006/relationships/image" Target="../media/image193.wmf"/><Relationship Id="rId14" Type="http://schemas.openxmlformats.org/officeDocument/2006/relationships/oleObject" Target="../embeddings/oleObject20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201.wmf"/><Relationship Id="rId13" Type="http://schemas.openxmlformats.org/officeDocument/2006/relationships/oleObject" Target="../embeddings/oleObject211.bin"/><Relationship Id="rId3" Type="http://schemas.openxmlformats.org/officeDocument/2006/relationships/oleObject" Target="../embeddings/oleObject206.bin"/><Relationship Id="rId7" Type="http://schemas.openxmlformats.org/officeDocument/2006/relationships/oleObject" Target="../embeddings/oleObject208.bin"/><Relationship Id="rId12" Type="http://schemas.openxmlformats.org/officeDocument/2006/relationships/image" Target="../media/image202.wmf"/><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image" Target="../media/image200.wmf"/><Relationship Id="rId11" Type="http://schemas.openxmlformats.org/officeDocument/2006/relationships/oleObject" Target="../embeddings/oleObject210.bin"/><Relationship Id="rId5" Type="http://schemas.openxmlformats.org/officeDocument/2006/relationships/oleObject" Target="../embeddings/oleObject207.bin"/><Relationship Id="rId10" Type="http://schemas.openxmlformats.org/officeDocument/2006/relationships/image" Target="../media/image156.wmf"/><Relationship Id="rId4" Type="http://schemas.openxmlformats.org/officeDocument/2006/relationships/image" Target="../media/image199.wmf"/><Relationship Id="rId9" Type="http://schemas.openxmlformats.org/officeDocument/2006/relationships/oleObject" Target="../embeddings/oleObject209.bin"/><Relationship Id="rId14" Type="http://schemas.openxmlformats.org/officeDocument/2006/relationships/image" Target="../media/image203.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14.bin"/><Relationship Id="rId13" Type="http://schemas.openxmlformats.org/officeDocument/2006/relationships/image" Target="../media/image202.wmf"/><Relationship Id="rId18" Type="http://schemas.openxmlformats.org/officeDocument/2006/relationships/oleObject" Target="../embeddings/oleObject219.bin"/><Relationship Id="rId26" Type="http://schemas.openxmlformats.org/officeDocument/2006/relationships/image" Target="../media/image205.wmf"/><Relationship Id="rId3" Type="http://schemas.openxmlformats.org/officeDocument/2006/relationships/notesSlide" Target="../notesSlides/notesSlide6.xml"/><Relationship Id="rId21" Type="http://schemas.openxmlformats.org/officeDocument/2006/relationships/oleObject" Target="../embeddings/oleObject222.bin"/><Relationship Id="rId7" Type="http://schemas.openxmlformats.org/officeDocument/2006/relationships/image" Target="../media/image200.wmf"/><Relationship Id="rId12" Type="http://schemas.openxmlformats.org/officeDocument/2006/relationships/oleObject" Target="../embeddings/oleObject216.bin"/><Relationship Id="rId17" Type="http://schemas.openxmlformats.org/officeDocument/2006/relationships/image" Target="../media/image204.wmf"/><Relationship Id="rId25" Type="http://schemas.openxmlformats.org/officeDocument/2006/relationships/oleObject" Target="../embeddings/oleObject226.bin"/><Relationship Id="rId2" Type="http://schemas.openxmlformats.org/officeDocument/2006/relationships/slideLayout" Target="../slideLayouts/slideLayout12.xml"/><Relationship Id="rId16" Type="http://schemas.openxmlformats.org/officeDocument/2006/relationships/oleObject" Target="../embeddings/oleObject218.bin"/><Relationship Id="rId20" Type="http://schemas.openxmlformats.org/officeDocument/2006/relationships/oleObject" Target="../embeddings/oleObject221.bin"/><Relationship Id="rId1" Type="http://schemas.openxmlformats.org/officeDocument/2006/relationships/vmlDrawing" Target="../drawings/vmlDrawing33.vml"/><Relationship Id="rId6" Type="http://schemas.openxmlformats.org/officeDocument/2006/relationships/oleObject" Target="../embeddings/oleObject213.bin"/><Relationship Id="rId11" Type="http://schemas.openxmlformats.org/officeDocument/2006/relationships/image" Target="../media/image156.wmf"/><Relationship Id="rId24" Type="http://schemas.openxmlformats.org/officeDocument/2006/relationships/oleObject" Target="../embeddings/oleObject225.bin"/><Relationship Id="rId5" Type="http://schemas.openxmlformats.org/officeDocument/2006/relationships/image" Target="../media/image199.wmf"/><Relationship Id="rId15" Type="http://schemas.openxmlformats.org/officeDocument/2006/relationships/image" Target="../media/image203.wmf"/><Relationship Id="rId23" Type="http://schemas.openxmlformats.org/officeDocument/2006/relationships/oleObject" Target="../embeddings/oleObject224.bin"/><Relationship Id="rId28" Type="http://schemas.openxmlformats.org/officeDocument/2006/relationships/image" Target="../media/image206.wmf"/><Relationship Id="rId10" Type="http://schemas.openxmlformats.org/officeDocument/2006/relationships/oleObject" Target="../embeddings/oleObject215.bin"/><Relationship Id="rId19" Type="http://schemas.openxmlformats.org/officeDocument/2006/relationships/oleObject" Target="../embeddings/oleObject220.bin"/><Relationship Id="rId4" Type="http://schemas.openxmlformats.org/officeDocument/2006/relationships/oleObject" Target="../embeddings/oleObject212.bin"/><Relationship Id="rId9" Type="http://schemas.openxmlformats.org/officeDocument/2006/relationships/image" Target="../media/image201.wmf"/><Relationship Id="rId14" Type="http://schemas.openxmlformats.org/officeDocument/2006/relationships/oleObject" Target="../embeddings/oleObject217.bin"/><Relationship Id="rId22" Type="http://schemas.openxmlformats.org/officeDocument/2006/relationships/oleObject" Target="../embeddings/oleObject223.bin"/><Relationship Id="rId27" Type="http://schemas.openxmlformats.org/officeDocument/2006/relationships/oleObject" Target="../embeddings/oleObject227.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30.bin"/><Relationship Id="rId13" Type="http://schemas.openxmlformats.org/officeDocument/2006/relationships/image" Target="../media/image202.wmf"/><Relationship Id="rId18" Type="http://schemas.openxmlformats.org/officeDocument/2006/relationships/oleObject" Target="../embeddings/oleObject235.bin"/><Relationship Id="rId3" Type="http://schemas.openxmlformats.org/officeDocument/2006/relationships/notesSlide" Target="../notesSlides/notesSlide7.xml"/><Relationship Id="rId21" Type="http://schemas.openxmlformats.org/officeDocument/2006/relationships/image" Target="../media/image207.wmf"/><Relationship Id="rId7" Type="http://schemas.openxmlformats.org/officeDocument/2006/relationships/image" Target="../media/image200.wmf"/><Relationship Id="rId12" Type="http://schemas.openxmlformats.org/officeDocument/2006/relationships/oleObject" Target="../embeddings/oleObject232.bin"/><Relationship Id="rId17" Type="http://schemas.openxmlformats.org/officeDocument/2006/relationships/image" Target="../media/image204.wmf"/><Relationship Id="rId2" Type="http://schemas.openxmlformats.org/officeDocument/2006/relationships/slideLayout" Target="../slideLayouts/slideLayout12.xml"/><Relationship Id="rId16" Type="http://schemas.openxmlformats.org/officeDocument/2006/relationships/oleObject" Target="../embeddings/oleObject234.bin"/><Relationship Id="rId20" Type="http://schemas.openxmlformats.org/officeDocument/2006/relationships/oleObject" Target="../embeddings/oleObject236.bin"/><Relationship Id="rId1" Type="http://schemas.openxmlformats.org/officeDocument/2006/relationships/vmlDrawing" Target="../drawings/vmlDrawing34.vml"/><Relationship Id="rId6" Type="http://schemas.openxmlformats.org/officeDocument/2006/relationships/oleObject" Target="../embeddings/oleObject229.bin"/><Relationship Id="rId11" Type="http://schemas.openxmlformats.org/officeDocument/2006/relationships/image" Target="../media/image156.wmf"/><Relationship Id="rId5" Type="http://schemas.openxmlformats.org/officeDocument/2006/relationships/image" Target="../media/image199.wmf"/><Relationship Id="rId15" Type="http://schemas.openxmlformats.org/officeDocument/2006/relationships/image" Target="../media/image203.wmf"/><Relationship Id="rId10" Type="http://schemas.openxmlformats.org/officeDocument/2006/relationships/oleObject" Target="../embeddings/oleObject231.bin"/><Relationship Id="rId19" Type="http://schemas.openxmlformats.org/officeDocument/2006/relationships/image" Target="../media/image205.wmf"/><Relationship Id="rId4" Type="http://schemas.openxmlformats.org/officeDocument/2006/relationships/oleObject" Target="../embeddings/oleObject228.bin"/><Relationship Id="rId9" Type="http://schemas.openxmlformats.org/officeDocument/2006/relationships/image" Target="../media/image201.wmf"/><Relationship Id="rId14" Type="http://schemas.openxmlformats.org/officeDocument/2006/relationships/oleObject" Target="../embeddings/oleObject233.bin"/></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e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2.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image" Target="../media/image208.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211.wmf"/><Relationship Id="rId13" Type="http://schemas.openxmlformats.org/officeDocument/2006/relationships/oleObject" Target="../embeddings/oleObject242.bin"/><Relationship Id="rId18" Type="http://schemas.openxmlformats.org/officeDocument/2006/relationships/image" Target="../media/image216.wmf"/><Relationship Id="rId3" Type="http://schemas.openxmlformats.org/officeDocument/2006/relationships/oleObject" Target="../embeddings/oleObject237.bin"/><Relationship Id="rId7" Type="http://schemas.openxmlformats.org/officeDocument/2006/relationships/oleObject" Target="../embeddings/oleObject239.bin"/><Relationship Id="rId12" Type="http://schemas.openxmlformats.org/officeDocument/2006/relationships/image" Target="../media/image213.wmf"/><Relationship Id="rId17" Type="http://schemas.openxmlformats.org/officeDocument/2006/relationships/oleObject" Target="../embeddings/oleObject244.bin"/><Relationship Id="rId2" Type="http://schemas.openxmlformats.org/officeDocument/2006/relationships/slideLayout" Target="../slideLayouts/slideLayout12.xml"/><Relationship Id="rId16" Type="http://schemas.openxmlformats.org/officeDocument/2006/relationships/image" Target="../media/image215.wmf"/><Relationship Id="rId20" Type="http://schemas.openxmlformats.org/officeDocument/2006/relationships/image" Target="../media/image217.wmf"/><Relationship Id="rId1" Type="http://schemas.openxmlformats.org/officeDocument/2006/relationships/vmlDrawing" Target="../drawings/vmlDrawing35.vml"/><Relationship Id="rId6" Type="http://schemas.openxmlformats.org/officeDocument/2006/relationships/image" Target="../media/image210.wmf"/><Relationship Id="rId11" Type="http://schemas.openxmlformats.org/officeDocument/2006/relationships/oleObject" Target="../embeddings/oleObject241.bin"/><Relationship Id="rId5" Type="http://schemas.openxmlformats.org/officeDocument/2006/relationships/oleObject" Target="../embeddings/oleObject238.bin"/><Relationship Id="rId15" Type="http://schemas.openxmlformats.org/officeDocument/2006/relationships/oleObject" Target="../embeddings/oleObject243.bin"/><Relationship Id="rId10" Type="http://schemas.openxmlformats.org/officeDocument/2006/relationships/image" Target="../media/image212.wmf"/><Relationship Id="rId19" Type="http://schemas.openxmlformats.org/officeDocument/2006/relationships/oleObject" Target="../embeddings/oleObject245.bin"/><Relationship Id="rId4" Type="http://schemas.openxmlformats.org/officeDocument/2006/relationships/image" Target="../media/image209.wmf"/><Relationship Id="rId9" Type="http://schemas.openxmlformats.org/officeDocument/2006/relationships/oleObject" Target="../embeddings/oleObject240.bin"/><Relationship Id="rId14" Type="http://schemas.openxmlformats.org/officeDocument/2006/relationships/image" Target="../media/image214.wmf"/></Relationships>
</file>

<file path=ppt/slides/_rels/slide54.xml.rels><?xml version="1.0" encoding="UTF-8" standalone="yes"?>
<Relationships xmlns="http://schemas.openxmlformats.org/package/2006/relationships"><Relationship Id="rId8" Type="http://schemas.openxmlformats.org/officeDocument/2006/relationships/image" Target="../media/image220.wmf"/><Relationship Id="rId13" Type="http://schemas.openxmlformats.org/officeDocument/2006/relationships/oleObject" Target="../embeddings/oleObject251.bin"/><Relationship Id="rId18" Type="http://schemas.openxmlformats.org/officeDocument/2006/relationships/image" Target="../media/image225.wmf"/><Relationship Id="rId3" Type="http://schemas.openxmlformats.org/officeDocument/2006/relationships/oleObject" Target="../embeddings/oleObject246.bin"/><Relationship Id="rId7" Type="http://schemas.openxmlformats.org/officeDocument/2006/relationships/oleObject" Target="../embeddings/oleObject248.bin"/><Relationship Id="rId12" Type="http://schemas.openxmlformats.org/officeDocument/2006/relationships/image" Target="../media/image222.wmf"/><Relationship Id="rId17" Type="http://schemas.openxmlformats.org/officeDocument/2006/relationships/oleObject" Target="../embeddings/oleObject253.bin"/><Relationship Id="rId2" Type="http://schemas.openxmlformats.org/officeDocument/2006/relationships/slideLayout" Target="../slideLayouts/slideLayout12.xml"/><Relationship Id="rId16" Type="http://schemas.openxmlformats.org/officeDocument/2006/relationships/image" Target="../media/image224.wmf"/><Relationship Id="rId20" Type="http://schemas.openxmlformats.org/officeDocument/2006/relationships/image" Target="../media/image226.wmf"/><Relationship Id="rId1" Type="http://schemas.openxmlformats.org/officeDocument/2006/relationships/vmlDrawing" Target="../drawings/vmlDrawing36.vml"/><Relationship Id="rId6" Type="http://schemas.openxmlformats.org/officeDocument/2006/relationships/image" Target="../media/image219.wmf"/><Relationship Id="rId11" Type="http://schemas.openxmlformats.org/officeDocument/2006/relationships/oleObject" Target="../embeddings/oleObject250.bin"/><Relationship Id="rId5" Type="http://schemas.openxmlformats.org/officeDocument/2006/relationships/oleObject" Target="../embeddings/oleObject247.bin"/><Relationship Id="rId15" Type="http://schemas.openxmlformats.org/officeDocument/2006/relationships/oleObject" Target="../embeddings/oleObject252.bin"/><Relationship Id="rId10" Type="http://schemas.openxmlformats.org/officeDocument/2006/relationships/image" Target="../media/image221.wmf"/><Relationship Id="rId19" Type="http://schemas.openxmlformats.org/officeDocument/2006/relationships/oleObject" Target="../embeddings/oleObject254.bin"/><Relationship Id="rId4" Type="http://schemas.openxmlformats.org/officeDocument/2006/relationships/image" Target="../media/image218.wmf"/><Relationship Id="rId9" Type="http://schemas.openxmlformats.org/officeDocument/2006/relationships/oleObject" Target="../embeddings/oleObject249.bin"/><Relationship Id="rId14" Type="http://schemas.openxmlformats.org/officeDocument/2006/relationships/image" Target="../media/image223.wmf"/></Relationships>
</file>

<file path=ppt/slides/_rels/slide55.xml.rels><?xml version="1.0" encoding="UTF-8" standalone="yes"?>
<Relationships xmlns="http://schemas.openxmlformats.org/package/2006/relationships"><Relationship Id="rId8" Type="http://schemas.openxmlformats.org/officeDocument/2006/relationships/image" Target="../media/image229.wmf"/><Relationship Id="rId13" Type="http://schemas.openxmlformats.org/officeDocument/2006/relationships/oleObject" Target="../embeddings/oleObject260.bin"/><Relationship Id="rId18" Type="http://schemas.openxmlformats.org/officeDocument/2006/relationships/image" Target="../media/image233.wmf"/><Relationship Id="rId26" Type="http://schemas.openxmlformats.org/officeDocument/2006/relationships/image" Target="../media/image235.wmf"/><Relationship Id="rId3" Type="http://schemas.openxmlformats.org/officeDocument/2006/relationships/oleObject" Target="../embeddings/oleObject255.bin"/><Relationship Id="rId21" Type="http://schemas.openxmlformats.org/officeDocument/2006/relationships/oleObject" Target="../embeddings/oleObject265.bin"/><Relationship Id="rId34" Type="http://schemas.openxmlformats.org/officeDocument/2006/relationships/oleObject" Target="../embeddings/oleObject275.bin"/><Relationship Id="rId7" Type="http://schemas.openxmlformats.org/officeDocument/2006/relationships/oleObject" Target="../embeddings/oleObject257.bin"/><Relationship Id="rId12" Type="http://schemas.openxmlformats.org/officeDocument/2006/relationships/image" Target="../media/image231.wmf"/><Relationship Id="rId17" Type="http://schemas.openxmlformats.org/officeDocument/2006/relationships/oleObject" Target="../embeddings/oleObject263.bin"/><Relationship Id="rId25" Type="http://schemas.openxmlformats.org/officeDocument/2006/relationships/oleObject" Target="../embeddings/oleObject269.bin"/><Relationship Id="rId33" Type="http://schemas.openxmlformats.org/officeDocument/2006/relationships/oleObject" Target="../embeddings/oleObject274.bin"/><Relationship Id="rId2" Type="http://schemas.openxmlformats.org/officeDocument/2006/relationships/slideLayout" Target="../slideLayouts/slideLayout12.xml"/><Relationship Id="rId16" Type="http://schemas.openxmlformats.org/officeDocument/2006/relationships/oleObject" Target="../embeddings/oleObject262.bin"/><Relationship Id="rId20" Type="http://schemas.openxmlformats.org/officeDocument/2006/relationships/image" Target="../media/image234.wmf"/><Relationship Id="rId29" Type="http://schemas.openxmlformats.org/officeDocument/2006/relationships/oleObject" Target="../embeddings/oleObject271.bin"/><Relationship Id="rId1" Type="http://schemas.openxmlformats.org/officeDocument/2006/relationships/vmlDrawing" Target="../drawings/vmlDrawing37.vml"/><Relationship Id="rId6" Type="http://schemas.openxmlformats.org/officeDocument/2006/relationships/image" Target="../media/image228.wmf"/><Relationship Id="rId11" Type="http://schemas.openxmlformats.org/officeDocument/2006/relationships/oleObject" Target="../embeddings/oleObject259.bin"/><Relationship Id="rId24" Type="http://schemas.openxmlformats.org/officeDocument/2006/relationships/oleObject" Target="../embeddings/oleObject268.bin"/><Relationship Id="rId32" Type="http://schemas.openxmlformats.org/officeDocument/2006/relationships/oleObject" Target="../embeddings/oleObject273.bin"/><Relationship Id="rId5" Type="http://schemas.openxmlformats.org/officeDocument/2006/relationships/oleObject" Target="../embeddings/oleObject256.bin"/><Relationship Id="rId15" Type="http://schemas.openxmlformats.org/officeDocument/2006/relationships/oleObject" Target="../embeddings/oleObject261.bin"/><Relationship Id="rId23" Type="http://schemas.openxmlformats.org/officeDocument/2006/relationships/oleObject" Target="../embeddings/oleObject267.bin"/><Relationship Id="rId28" Type="http://schemas.openxmlformats.org/officeDocument/2006/relationships/image" Target="../media/image236.wmf"/><Relationship Id="rId10" Type="http://schemas.openxmlformats.org/officeDocument/2006/relationships/image" Target="../media/image230.wmf"/><Relationship Id="rId19" Type="http://schemas.openxmlformats.org/officeDocument/2006/relationships/oleObject" Target="../embeddings/oleObject264.bin"/><Relationship Id="rId31" Type="http://schemas.openxmlformats.org/officeDocument/2006/relationships/oleObject" Target="../embeddings/oleObject272.bin"/><Relationship Id="rId4" Type="http://schemas.openxmlformats.org/officeDocument/2006/relationships/image" Target="../media/image227.wmf"/><Relationship Id="rId9" Type="http://schemas.openxmlformats.org/officeDocument/2006/relationships/oleObject" Target="../embeddings/oleObject258.bin"/><Relationship Id="rId14" Type="http://schemas.openxmlformats.org/officeDocument/2006/relationships/image" Target="../media/image232.wmf"/><Relationship Id="rId22" Type="http://schemas.openxmlformats.org/officeDocument/2006/relationships/oleObject" Target="../embeddings/oleObject266.bin"/><Relationship Id="rId27" Type="http://schemas.openxmlformats.org/officeDocument/2006/relationships/oleObject" Target="../embeddings/oleObject270.bin"/><Relationship Id="rId30" Type="http://schemas.openxmlformats.org/officeDocument/2006/relationships/image" Target="../media/image237.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38.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2.bin"/><Relationship Id="rId18" Type="http://schemas.openxmlformats.org/officeDocument/2006/relationships/image" Target="../media/image20.emf"/><Relationship Id="rId26" Type="http://schemas.openxmlformats.org/officeDocument/2006/relationships/image" Target="../media/image24.emf"/><Relationship Id="rId3" Type="http://schemas.openxmlformats.org/officeDocument/2006/relationships/notesSlide" Target="../notesSlides/notesSlide3.xml"/><Relationship Id="rId21" Type="http://schemas.openxmlformats.org/officeDocument/2006/relationships/oleObject" Target="../embeddings/oleObject16.bin"/><Relationship Id="rId7" Type="http://schemas.openxmlformats.org/officeDocument/2006/relationships/image" Target="../media/image16.emf"/><Relationship Id="rId12" Type="http://schemas.openxmlformats.org/officeDocument/2006/relationships/oleObject" Target="../embeddings/oleObject11.bin"/><Relationship Id="rId17" Type="http://schemas.openxmlformats.org/officeDocument/2006/relationships/oleObject" Target="../embeddings/oleObject14.bin"/><Relationship Id="rId25" Type="http://schemas.openxmlformats.org/officeDocument/2006/relationships/oleObject" Target="../embeddings/oleObject18.bin"/><Relationship Id="rId2" Type="http://schemas.openxmlformats.org/officeDocument/2006/relationships/slideLayout" Target="../slideLayouts/slideLayout10.xml"/><Relationship Id="rId16" Type="http://schemas.openxmlformats.org/officeDocument/2006/relationships/image" Target="../media/image19.emf"/><Relationship Id="rId20" Type="http://schemas.openxmlformats.org/officeDocument/2006/relationships/image" Target="../media/image21.emf"/><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oleObject" Target="../embeddings/oleObject10.bin"/><Relationship Id="rId24" Type="http://schemas.openxmlformats.org/officeDocument/2006/relationships/image" Target="../media/image23.emf"/><Relationship Id="rId5" Type="http://schemas.openxmlformats.org/officeDocument/2006/relationships/image" Target="../media/image15.emf"/><Relationship Id="rId15" Type="http://schemas.openxmlformats.org/officeDocument/2006/relationships/oleObject" Target="../embeddings/oleObject13.bin"/><Relationship Id="rId23" Type="http://schemas.openxmlformats.org/officeDocument/2006/relationships/oleObject" Target="../embeddings/oleObject17.bin"/><Relationship Id="rId28" Type="http://schemas.openxmlformats.org/officeDocument/2006/relationships/image" Target="../media/image25.emf"/><Relationship Id="rId10" Type="http://schemas.openxmlformats.org/officeDocument/2006/relationships/oleObject" Target="../embeddings/oleObject9.bin"/><Relationship Id="rId19" Type="http://schemas.openxmlformats.org/officeDocument/2006/relationships/oleObject" Target="../embeddings/oleObject15.bin"/><Relationship Id="rId4" Type="http://schemas.openxmlformats.org/officeDocument/2006/relationships/oleObject" Target="../embeddings/oleObject6.bin"/><Relationship Id="rId9" Type="http://schemas.openxmlformats.org/officeDocument/2006/relationships/image" Target="../media/image17.emf"/><Relationship Id="rId14" Type="http://schemas.openxmlformats.org/officeDocument/2006/relationships/image" Target="../media/image18.emf"/><Relationship Id="rId22" Type="http://schemas.openxmlformats.org/officeDocument/2006/relationships/image" Target="../media/image22.emf"/><Relationship Id="rId27" Type="http://schemas.openxmlformats.org/officeDocument/2006/relationships/oleObject" Target="../embeddings/oleObject19.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8" Type="http://schemas.openxmlformats.org/officeDocument/2006/relationships/image" Target="../media/image241.wmf"/><Relationship Id="rId13" Type="http://schemas.openxmlformats.org/officeDocument/2006/relationships/oleObject" Target="../embeddings/oleObject281.bin"/><Relationship Id="rId18" Type="http://schemas.openxmlformats.org/officeDocument/2006/relationships/image" Target="../media/image246.wmf"/><Relationship Id="rId26" Type="http://schemas.openxmlformats.org/officeDocument/2006/relationships/image" Target="../media/image250.wmf"/><Relationship Id="rId3" Type="http://schemas.openxmlformats.org/officeDocument/2006/relationships/oleObject" Target="../embeddings/oleObject276.bin"/><Relationship Id="rId21" Type="http://schemas.openxmlformats.org/officeDocument/2006/relationships/oleObject" Target="../embeddings/oleObject285.bin"/><Relationship Id="rId7" Type="http://schemas.openxmlformats.org/officeDocument/2006/relationships/oleObject" Target="../embeddings/oleObject278.bin"/><Relationship Id="rId12" Type="http://schemas.openxmlformats.org/officeDocument/2006/relationships/image" Target="../media/image243.wmf"/><Relationship Id="rId17" Type="http://schemas.openxmlformats.org/officeDocument/2006/relationships/oleObject" Target="../embeddings/oleObject283.bin"/><Relationship Id="rId25" Type="http://schemas.openxmlformats.org/officeDocument/2006/relationships/oleObject" Target="../embeddings/oleObject287.bin"/><Relationship Id="rId2" Type="http://schemas.openxmlformats.org/officeDocument/2006/relationships/slideLayout" Target="../slideLayouts/slideLayout12.xml"/><Relationship Id="rId16" Type="http://schemas.openxmlformats.org/officeDocument/2006/relationships/image" Target="../media/image245.wmf"/><Relationship Id="rId20" Type="http://schemas.openxmlformats.org/officeDocument/2006/relationships/image" Target="../media/image247.wmf"/><Relationship Id="rId29" Type="http://schemas.openxmlformats.org/officeDocument/2006/relationships/image" Target="../media/image251.wmf"/><Relationship Id="rId1" Type="http://schemas.openxmlformats.org/officeDocument/2006/relationships/vmlDrawing" Target="../drawings/vmlDrawing38.vml"/><Relationship Id="rId6" Type="http://schemas.openxmlformats.org/officeDocument/2006/relationships/image" Target="../media/image240.wmf"/><Relationship Id="rId11" Type="http://schemas.openxmlformats.org/officeDocument/2006/relationships/oleObject" Target="../embeddings/oleObject280.bin"/><Relationship Id="rId24" Type="http://schemas.openxmlformats.org/officeDocument/2006/relationships/image" Target="../media/image249.wmf"/><Relationship Id="rId5" Type="http://schemas.openxmlformats.org/officeDocument/2006/relationships/oleObject" Target="../embeddings/oleObject277.bin"/><Relationship Id="rId15" Type="http://schemas.openxmlformats.org/officeDocument/2006/relationships/oleObject" Target="../embeddings/oleObject282.bin"/><Relationship Id="rId23" Type="http://schemas.openxmlformats.org/officeDocument/2006/relationships/oleObject" Target="../embeddings/oleObject286.bin"/><Relationship Id="rId28" Type="http://schemas.openxmlformats.org/officeDocument/2006/relationships/oleObject" Target="../embeddings/oleObject289.bin"/><Relationship Id="rId10" Type="http://schemas.openxmlformats.org/officeDocument/2006/relationships/image" Target="../media/image242.wmf"/><Relationship Id="rId19" Type="http://schemas.openxmlformats.org/officeDocument/2006/relationships/oleObject" Target="../embeddings/oleObject284.bin"/><Relationship Id="rId4" Type="http://schemas.openxmlformats.org/officeDocument/2006/relationships/image" Target="../media/image239.wmf"/><Relationship Id="rId9" Type="http://schemas.openxmlformats.org/officeDocument/2006/relationships/oleObject" Target="../embeddings/oleObject279.bin"/><Relationship Id="rId14" Type="http://schemas.openxmlformats.org/officeDocument/2006/relationships/image" Target="../media/image244.wmf"/><Relationship Id="rId22" Type="http://schemas.openxmlformats.org/officeDocument/2006/relationships/image" Target="../media/image248.wmf"/><Relationship Id="rId27" Type="http://schemas.openxmlformats.org/officeDocument/2006/relationships/oleObject" Target="../embeddings/oleObject288.bin"/></Relationships>
</file>

<file path=ppt/slides/_rels/slide63.xml.rels><?xml version="1.0" encoding="UTF-8" standalone="yes"?>
<Relationships xmlns="http://schemas.openxmlformats.org/package/2006/relationships"><Relationship Id="rId8" Type="http://schemas.openxmlformats.org/officeDocument/2006/relationships/image" Target="../media/image253.wmf"/><Relationship Id="rId13" Type="http://schemas.openxmlformats.org/officeDocument/2006/relationships/image" Target="../media/image255.wmf"/><Relationship Id="rId18" Type="http://schemas.openxmlformats.org/officeDocument/2006/relationships/oleObject" Target="../embeddings/oleObject298.bin"/><Relationship Id="rId3" Type="http://schemas.openxmlformats.org/officeDocument/2006/relationships/oleObject" Target="../embeddings/oleObject290.bin"/><Relationship Id="rId21" Type="http://schemas.openxmlformats.org/officeDocument/2006/relationships/image" Target="../media/image259.wmf"/><Relationship Id="rId7" Type="http://schemas.openxmlformats.org/officeDocument/2006/relationships/oleObject" Target="../embeddings/oleObject292.bin"/><Relationship Id="rId12" Type="http://schemas.openxmlformats.org/officeDocument/2006/relationships/oleObject" Target="../embeddings/oleObject295.bin"/><Relationship Id="rId17" Type="http://schemas.openxmlformats.org/officeDocument/2006/relationships/image" Target="../media/image257.wmf"/><Relationship Id="rId2" Type="http://schemas.openxmlformats.org/officeDocument/2006/relationships/slideLayout" Target="../slideLayouts/slideLayout12.xml"/><Relationship Id="rId16" Type="http://schemas.openxmlformats.org/officeDocument/2006/relationships/oleObject" Target="../embeddings/oleObject297.bin"/><Relationship Id="rId20" Type="http://schemas.openxmlformats.org/officeDocument/2006/relationships/oleObject" Target="../embeddings/oleObject299.bin"/><Relationship Id="rId1" Type="http://schemas.openxmlformats.org/officeDocument/2006/relationships/vmlDrawing" Target="../drawings/vmlDrawing39.vml"/><Relationship Id="rId6" Type="http://schemas.openxmlformats.org/officeDocument/2006/relationships/image" Target="../media/image252.wmf"/><Relationship Id="rId11" Type="http://schemas.openxmlformats.org/officeDocument/2006/relationships/oleObject" Target="../embeddings/oleObject294.bin"/><Relationship Id="rId5" Type="http://schemas.openxmlformats.org/officeDocument/2006/relationships/oleObject" Target="../embeddings/oleObject291.bin"/><Relationship Id="rId15" Type="http://schemas.openxmlformats.org/officeDocument/2006/relationships/image" Target="../media/image256.wmf"/><Relationship Id="rId10" Type="http://schemas.openxmlformats.org/officeDocument/2006/relationships/image" Target="../media/image254.wmf"/><Relationship Id="rId19" Type="http://schemas.openxmlformats.org/officeDocument/2006/relationships/image" Target="../media/image258.wmf"/><Relationship Id="rId4" Type="http://schemas.openxmlformats.org/officeDocument/2006/relationships/image" Target="../media/image245.wmf"/><Relationship Id="rId9" Type="http://schemas.openxmlformats.org/officeDocument/2006/relationships/oleObject" Target="../embeddings/oleObject293.bin"/><Relationship Id="rId14" Type="http://schemas.openxmlformats.org/officeDocument/2006/relationships/oleObject" Target="../embeddings/oleObject296.bin"/></Relationships>
</file>

<file path=ppt/slides/_rels/slide64.xml.rels><?xml version="1.0" encoding="UTF-8" standalone="yes"?>
<Relationships xmlns="http://schemas.openxmlformats.org/package/2006/relationships"><Relationship Id="rId8" Type="http://schemas.openxmlformats.org/officeDocument/2006/relationships/image" Target="../media/image261.wmf"/><Relationship Id="rId13" Type="http://schemas.openxmlformats.org/officeDocument/2006/relationships/oleObject" Target="../embeddings/oleObject305.bin"/><Relationship Id="rId18" Type="http://schemas.openxmlformats.org/officeDocument/2006/relationships/oleObject" Target="../embeddings/oleObject308.bin"/><Relationship Id="rId3" Type="http://schemas.openxmlformats.org/officeDocument/2006/relationships/oleObject" Target="../embeddings/oleObject300.bin"/><Relationship Id="rId7" Type="http://schemas.openxmlformats.org/officeDocument/2006/relationships/oleObject" Target="../embeddings/oleObject302.bin"/><Relationship Id="rId12" Type="http://schemas.openxmlformats.org/officeDocument/2006/relationships/image" Target="../media/image263.wmf"/><Relationship Id="rId17" Type="http://schemas.openxmlformats.org/officeDocument/2006/relationships/oleObject" Target="../embeddings/oleObject307.bin"/><Relationship Id="rId2" Type="http://schemas.openxmlformats.org/officeDocument/2006/relationships/slideLayout" Target="../slideLayouts/slideLayout12.xml"/><Relationship Id="rId16" Type="http://schemas.openxmlformats.org/officeDocument/2006/relationships/image" Target="../media/image265.wmf"/><Relationship Id="rId1" Type="http://schemas.openxmlformats.org/officeDocument/2006/relationships/vmlDrawing" Target="../drawings/vmlDrawing40.vml"/><Relationship Id="rId6" Type="http://schemas.openxmlformats.org/officeDocument/2006/relationships/image" Target="../media/image260.wmf"/><Relationship Id="rId11" Type="http://schemas.openxmlformats.org/officeDocument/2006/relationships/oleObject" Target="../embeddings/oleObject304.bin"/><Relationship Id="rId5" Type="http://schemas.openxmlformats.org/officeDocument/2006/relationships/oleObject" Target="../embeddings/oleObject301.bin"/><Relationship Id="rId15" Type="http://schemas.openxmlformats.org/officeDocument/2006/relationships/oleObject" Target="../embeddings/oleObject306.bin"/><Relationship Id="rId10" Type="http://schemas.openxmlformats.org/officeDocument/2006/relationships/image" Target="../media/image262.wmf"/><Relationship Id="rId19" Type="http://schemas.openxmlformats.org/officeDocument/2006/relationships/image" Target="../media/image266.wmf"/><Relationship Id="rId4" Type="http://schemas.openxmlformats.org/officeDocument/2006/relationships/image" Target="../media/image245.wmf"/><Relationship Id="rId9" Type="http://schemas.openxmlformats.org/officeDocument/2006/relationships/oleObject" Target="../embeddings/oleObject303.bin"/><Relationship Id="rId14" Type="http://schemas.openxmlformats.org/officeDocument/2006/relationships/image" Target="../media/image264.wmf"/></Relationships>
</file>

<file path=ppt/slides/_rels/slide65.xml.rels><?xml version="1.0" encoding="UTF-8" standalone="yes"?>
<Relationships xmlns="http://schemas.openxmlformats.org/package/2006/relationships"><Relationship Id="rId8" Type="http://schemas.openxmlformats.org/officeDocument/2006/relationships/image" Target="../media/image269.wmf"/><Relationship Id="rId3" Type="http://schemas.openxmlformats.org/officeDocument/2006/relationships/oleObject" Target="../embeddings/oleObject309.bin"/><Relationship Id="rId7" Type="http://schemas.openxmlformats.org/officeDocument/2006/relationships/oleObject" Target="../embeddings/oleObject311.bin"/><Relationship Id="rId2" Type="http://schemas.openxmlformats.org/officeDocument/2006/relationships/slideLayout" Target="../slideLayouts/slideLayout12.xml"/><Relationship Id="rId1" Type="http://schemas.openxmlformats.org/officeDocument/2006/relationships/vmlDrawing" Target="../drawings/vmlDrawing41.vml"/><Relationship Id="rId6" Type="http://schemas.openxmlformats.org/officeDocument/2006/relationships/image" Target="../media/image268.wmf"/><Relationship Id="rId5" Type="http://schemas.openxmlformats.org/officeDocument/2006/relationships/oleObject" Target="../embeddings/oleObject310.bin"/><Relationship Id="rId4" Type="http://schemas.openxmlformats.org/officeDocument/2006/relationships/image" Target="../media/image267.wmf"/></Relationships>
</file>

<file path=ppt/slides/_rels/slide66.xml.rels><?xml version="1.0" encoding="UTF-8" standalone="yes"?>
<Relationships xmlns="http://schemas.openxmlformats.org/package/2006/relationships"><Relationship Id="rId8" Type="http://schemas.openxmlformats.org/officeDocument/2006/relationships/image" Target="../media/image269.wmf"/><Relationship Id="rId3" Type="http://schemas.openxmlformats.org/officeDocument/2006/relationships/oleObject" Target="../embeddings/oleObject312.bin"/><Relationship Id="rId7" Type="http://schemas.openxmlformats.org/officeDocument/2006/relationships/oleObject" Target="../embeddings/oleObject314.bin"/><Relationship Id="rId2" Type="http://schemas.openxmlformats.org/officeDocument/2006/relationships/slideLayout" Target="../slideLayouts/slideLayout12.xml"/><Relationship Id="rId1" Type="http://schemas.openxmlformats.org/officeDocument/2006/relationships/vmlDrawing" Target="../drawings/vmlDrawing42.vml"/><Relationship Id="rId6" Type="http://schemas.openxmlformats.org/officeDocument/2006/relationships/image" Target="../media/image268.wmf"/><Relationship Id="rId5" Type="http://schemas.openxmlformats.org/officeDocument/2006/relationships/oleObject" Target="../embeddings/oleObject313.bin"/><Relationship Id="rId4" Type="http://schemas.openxmlformats.org/officeDocument/2006/relationships/image" Target="../media/image267.wmf"/></Relationships>
</file>

<file path=ppt/slides/_rels/slide6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318.bin"/><Relationship Id="rId3" Type="http://schemas.openxmlformats.org/officeDocument/2006/relationships/oleObject" Target="../embeddings/oleObject315.bin"/><Relationship Id="rId7" Type="http://schemas.openxmlformats.org/officeDocument/2006/relationships/oleObject" Target="../embeddings/oleObject317.bin"/><Relationship Id="rId2" Type="http://schemas.openxmlformats.org/officeDocument/2006/relationships/slideLayout" Target="../slideLayouts/slideLayout12.xml"/><Relationship Id="rId1" Type="http://schemas.openxmlformats.org/officeDocument/2006/relationships/vmlDrawing" Target="../drawings/vmlDrawing43.vml"/><Relationship Id="rId6" Type="http://schemas.openxmlformats.org/officeDocument/2006/relationships/image" Target="../media/image272.wmf"/><Relationship Id="rId5" Type="http://schemas.openxmlformats.org/officeDocument/2006/relationships/oleObject" Target="../embeddings/oleObject316.bin"/><Relationship Id="rId10" Type="http://schemas.openxmlformats.org/officeDocument/2006/relationships/image" Target="../media/image273.wmf"/><Relationship Id="rId4" Type="http://schemas.openxmlformats.org/officeDocument/2006/relationships/image" Target="../media/image271.wmf"/><Relationship Id="rId9" Type="http://schemas.openxmlformats.org/officeDocument/2006/relationships/oleObject" Target="../embeddings/oleObject319.bin"/></Relationships>
</file>

<file path=ppt/slides/_rels/slide69.xml.rels><?xml version="1.0" encoding="UTF-8" standalone="yes"?>
<Relationships xmlns="http://schemas.openxmlformats.org/package/2006/relationships"><Relationship Id="rId2" Type="http://schemas.openxmlformats.org/officeDocument/2006/relationships/image" Target="../media/image27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8" Type="http://schemas.openxmlformats.org/officeDocument/2006/relationships/image" Target="../media/image277.wmf"/><Relationship Id="rId13" Type="http://schemas.openxmlformats.org/officeDocument/2006/relationships/oleObject" Target="../embeddings/oleObject325.bin"/><Relationship Id="rId18" Type="http://schemas.openxmlformats.org/officeDocument/2006/relationships/image" Target="../media/image282.wmf"/><Relationship Id="rId26" Type="http://schemas.openxmlformats.org/officeDocument/2006/relationships/image" Target="../media/image285.wmf"/><Relationship Id="rId3" Type="http://schemas.openxmlformats.org/officeDocument/2006/relationships/oleObject" Target="../embeddings/oleObject320.bin"/><Relationship Id="rId21" Type="http://schemas.openxmlformats.org/officeDocument/2006/relationships/oleObject" Target="../embeddings/oleObject329.bin"/><Relationship Id="rId7" Type="http://schemas.openxmlformats.org/officeDocument/2006/relationships/oleObject" Target="../embeddings/oleObject322.bin"/><Relationship Id="rId12" Type="http://schemas.openxmlformats.org/officeDocument/2006/relationships/image" Target="../media/image279.wmf"/><Relationship Id="rId17" Type="http://schemas.openxmlformats.org/officeDocument/2006/relationships/oleObject" Target="../embeddings/oleObject327.bin"/><Relationship Id="rId25" Type="http://schemas.openxmlformats.org/officeDocument/2006/relationships/oleObject" Target="../embeddings/oleObject332.bin"/><Relationship Id="rId2" Type="http://schemas.openxmlformats.org/officeDocument/2006/relationships/slideLayout" Target="../slideLayouts/slideLayout12.xml"/><Relationship Id="rId16" Type="http://schemas.openxmlformats.org/officeDocument/2006/relationships/image" Target="../media/image281.wmf"/><Relationship Id="rId20" Type="http://schemas.openxmlformats.org/officeDocument/2006/relationships/image" Target="../media/image283.wmf"/><Relationship Id="rId29" Type="http://schemas.openxmlformats.org/officeDocument/2006/relationships/oleObject" Target="../embeddings/oleObject334.bin"/><Relationship Id="rId1" Type="http://schemas.openxmlformats.org/officeDocument/2006/relationships/vmlDrawing" Target="../drawings/vmlDrawing44.vml"/><Relationship Id="rId6" Type="http://schemas.openxmlformats.org/officeDocument/2006/relationships/image" Target="../media/image276.wmf"/><Relationship Id="rId11" Type="http://schemas.openxmlformats.org/officeDocument/2006/relationships/oleObject" Target="../embeddings/oleObject324.bin"/><Relationship Id="rId24" Type="http://schemas.openxmlformats.org/officeDocument/2006/relationships/image" Target="../media/image284.wmf"/><Relationship Id="rId5" Type="http://schemas.openxmlformats.org/officeDocument/2006/relationships/oleObject" Target="../embeddings/oleObject321.bin"/><Relationship Id="rId15" Type="http://schemas.openxmlformats.org/officeDocument/2006/relationships/oleObject" Target="../embeddings/oleObject326.bin"/><Relationship Id="rId23" Type="http://schemas.openxmlformats.org/officeDocument/2006/relationships/oleObject" Target="../embeddings/oleObject331.bin"/><Relationship Id="rId28" Type="http://schemas.openxmlformats.org/officeDocument/2006/relationships/image" Target="../media/image286.wmf"/><Relationship Id="rId10" Type="http://schemas.openxmlformats.org/officeDocument/2006/relationships/image" Target="../media/image278.wmf"/><Relationship Id="rId19" Type="http://schemas.openxmlformats.org/officeDocument/2006/relationships/oleObject" Target="../embeddings/oleObject328.bin"/><Relationship Id="rId4" Type="http://schemas.openxmlformats.org/officeDocument/2006/relationships/image" Target="../media/image275.wmf"/><Relationship Id="rId9" Type="http://schemas.openxmlformats.org/officeDocument/2006/relationships/oleObject" Target="../embeddings/oleObject323.bin"/><Relationship Id="rId14" Type="http://schemas.openxmlformats.org/officeDocument/2006/relationships/image" Target="../media/image280.wmf"/><Relationship Id="rId22" Type="http://schemas.openxmlformats.org/officeDocument/2006/relationships/oleObject" Target="../embeddings/oleObject330.bin"/><Relationship Id="rId27" Type="http://schemas.openxmlformats.org/officeDocument/2006/relationships/oleObject" Target="../embeddings/oleObject333.bin"/></Relationships>
</file>

<file path=ppt/slides/_rels/slide73.xml.rels><?xml version="1.0" encoding="UTF-8" standalone="yes"?>
<Relationships xmlns="http://schemas.openxmlformats.org/package/2006/relationships"><Relationship Id="rId8" Type="http://schemas.openxmlformats.org/officeDocument/2006/relationships/image" Target="../media/image289.wmf"/><Relationship Id="rId13" Type="http://schemas.openxmlformats.org/officeDocument/2006/relationships/oleObject" Target="../embeddings/oleObject340.bin"/><Relationship Id="rId18" Type="http://schemas.openxmlformats.org/officeDocument/2006/relationships/image" Target="../media/image293.wmf"/><Relationship Id="rId26" Type="http://schemas.openxmlformats.org/officeDocument/2006/relationships/oleObject" Target="../embeddings/oleObject347.bin"/><Relationship Id="rId3" Type="http://schemas.openxmlformats.org/officeDocument/2006/relationships/oleObject" Target="../embeddings/oleObject335.bin"/><Relationship Id="rId21" Type="http://schemas.openxmlformats.org/officeDocument/2006/relationships/oleObject" Target="../embeddings/oleObject344.bin"/><Relationship Id="rId7" Type="http://schemas.openxmlformats.org/officeDocument/2006/relationships/oleObject" Target="../embeddings/oleObject337.bin"/><Relationship Id="rId12" Type="http://schemas.openxmlformats.org/officeDocument/2006/relationships/image" Target="../media/image291.wmf"/><Relationship Id="rId17" Type="http://schemas.openxmlformats.org/officeDocument/2006/relationships/oleObject" Target="../embeddings/oleObject342.bin"/><Relationship Id="rId25" Type="http://schemas.openxmlformats.org/officeDocument/2006/relationships/oleObject" Target="../embeddings/oleObject346.bin"/><Relationship Id="rId2" Type="http://schemas.openxmlformats.org/officeDocument/2006/relationships/slideLayout" Target="../slideLayouts/slideLayout12.xml"/><Relationship Id="rId16" Type="http://schemas.openxmlformats.org/officeDocument/2006/relationships/image" Target="../media/image277.wmf"/><Relationship Id="rId20" Type="http://schemas.openxmlformats.org/officeDocument/2006/relationships/image" Target="../media/image294.wmf"/><Relationship Id="rId1" Type="http://schemas.openxmlformats.org/officeDocument/2006/relationships/vmlDrawing" Target="../drawings/vmlDrawing45.vml"/><Relationship Id="rId6" Type="http://schemas.openxmlformats.org/officeDocument/2006/relationships/image" Target="../media/image288.wmf"/><Relationship Id="rId11" Type="http://schemas.openxmlformats.org/officeDocument/2006/relationships/oleObject" Target="../embeddings/oleObject339.bin"/><Relationship Id="rId24" Type="http://schemas.openxmlformats.org/officeDocument/2006/relationships/image" Target="../media/image296.wmf"/><Relationship Id="rId5" Type="http://schemas.openxmlformats.org/officeDocument/2006/relationships/oleObject" Target="../embeddings/oleObject336.bin"/><Relationship Id="rId15" Type="http://schemas.openxmlformats.org/officeDocument/2006/relationships/oleObject" Target="../embeddings/oleObject341.bin"/><Relationship Id="rId23" Type="http://schemas.openxmlformats.org/officeDocument/2006/relationships/oleObject" Target="../embeddings/oleObject345.bin"/><Relationship Id="rId10" Type="http://schemas.openxmlformats.org/officeDocument/2006/relationships/image" Target="../media/image290.wmf"/><Relationship Id="rId19" Type="http://schemas.openxmlformats.org/officeDocument/2006/relationships/oleObject" Target="../embeddings/oleObject343.bin"/><Relationship Id="rId4" Type="http://schemas.openxmlformats.org/officeDocument/2006/relationships/image" Target="../media/image287.wmf"/><Relationship Id="rId9" Type="http://schemas.openxmlformats.org/officeDocument/2006/relationships/oleObject" Target="../embeddings/oleObject338.bin"/><Relationship Id="rId14" Type="http://schemas.openxmlformats.org/officeDocument/2006/relationships/image" Target="../media/image292.wmf"/><Relationship Id="rId22" Type="http://schemas.openxmlformats.org/officeDocument/2006/relationships/image" Target="../media/image295.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97.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48.bin"/><Relationship Id="rId2" Type="http://schemas.openxmlformats.org/officeDocument/2006/relationships/slideLayout" Target="../slideLayouts/slideLayout12.xml"/><Relationship Id="rId1" Type="http://schemas.openxmlformats.org/officeDocument/2006/relationships/vmlDrawing" Target="../drawings/vmlDrawing46.vml"/><Relationship Id="rId5" Type="http://schemas.openxmlformats.org/officeDocument/2006/relationships/image" Target="../media/image299.png"/><Relationship Id="rId4" Type="http://schemas.openxmlformats.org/officeDocument/2006/relationships/image" Target="../media/image298.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49.bin"/><Relationship Id="rId2" Type="http://schemas.openxmlformats.org/officeDocument/2006/relationships/slideLayout" Target="../slideLayouts/slideLayout12.xml"/><Relationship Id="rId1" Type="http://schemas.openxmlformats.org/officeDocument/2006/relationships/vmlDrawing" Target="../drawings/vmlDrawing47.vml"/><Relationship Id="rId5" Type="http://schemas.openxmlformats.org/officeDocument/2006/relationships/image" Target="../media/image301.emf"/><Relationship Id="rId4" Type="http://schemas.openxmlformats.org/officeDocument/2006/relationships/image" Target="../media/image300.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0.w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3.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50.bin"/><Relationship Id="rId2" Type="http://schemas.openxmlformats.org/officeDocument/2006/relationships/slideLayout" Target="../slideLayouts/slideLayout12.xml"/><Relationship Id="rId1" Type="http://schemas.openxmlformats.org/officeDocument/2006/relationships/vmlDrawing" Target="../drawings/vmlDrawing48.vml"/><Relationship Id="rId4" Type="http://schemas.openxmlformats.org/officeDocument/2006/relationships/image" Target="../media/image302.wmf"/></Relationships>
</file>

<file path=ppt/slides/_rels/slide9.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0.bin"/><Relationship Id="rId18" Type="http://schemas.openxmlformats.org/officeDocument/2006/relationships/image" Target="../media/image38.wmf"/><Relationship Id="rId3" Type="http://schemas.openxmlformats.org/officeDocument/2006/relationships/oleObject" Target="../embeddings/oleObject25.bin"/><Relationship Id="rId21" Type="http://schemas.openxmlformats.org/officeDocument/2006/relationships/oleObject" Target="../embeddings/oleObject34.bin"/><Relationship Id="rId7" Type="http://schemas.openxmlformats.org/officeDocument/2006/relationships/oleObject" Target="../embeddings/oleObject27.bin"/><Relationship Id="rId12" Type="http://schemas.openxmlformats.org/officeDocument/2006/relationships/image" Target="../media/image35.wmf"/><Relationship Id="rId17" Type="http://schemas.openxmlformats.org/officeDocument/2006/relationships/oleObject" Target="../embeddings/oleObject32.bin"/><Relationship Id="rId2" Type="http://schemas.openxmlformats.org/officeDocument/2006/relationships/slideLayout" Target="../slideLayouts/slideLayout10.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6.vml"/><Relationship Id="rId6" Type="http://schemas.openxmlformats.org/officeDocument/2006/relationships/image" Target="../media/image32.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4.wmf"/><Relationship Id="rId19" Type="http://schemas.openxmlformats.org/officeDocument/2006/relationships/oleObject" Target="../embeddings/oleObject33.bin"/><Relationship Id="rId4" Type="http://schemas.openxmlformats.org/officeDocument/2006/relationships/image" Target="../media/image31.wmf"/><Relationship Id="rId9" Type="http://schemas.openxmlformats.org/officeDocument/2006/relationships/oleObject" Target="../embeddings/oleObject28.bin"/><Relationship Id="rId14" Type="http://schemas.openxmlformats.org/officeDocument/2006/relationships/image" Target="../media/image3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en-US" altLang="zh-CN" sz="6600" b="1" dirty="0">
                <a:latin typeface="Times New Roman" pitchFamily="18" charset="0"/>
                <a:ea typeface="黑体" panose="02010609060101010101" pitchFamily="49" charset="-122"/>
                <a:cs typeface="Times New Roman" pitchFamily="18" charset="0"/>
              </a:rPr>
              <a:t>Lecture </a:t>
            </a:r>
            <a:r>
              <a:rPr kumimoji="0" lang="en-US" altLang="zh-CN" sz="6600" b="1" dirty="0" smtClean="0">
                <a:latin typeface="Times New Roman" pitchFamily="18" charset="0"/>
                <a:ea typeface="黑体" panose="02010609060101010101" pitchFamily="49" charset="-122"/>
                <a:cs typeface="Times New Roman" pitchFamily="18" charset="0"/>
              </a:rPr>
              <a:t>1</a:t>
            </a:r>
          </a:p>
          <a:p>
            <a:pPr algn="ctr" eaLnBrk="1" hangingPunct="1">
              <a:lnSpc>
                <a:spcPct val="130000"/>
              </a:lnSpc>
            </a:pPr>
            <a:r>
              <a:rPr kumimoji="0" lang="en-US" altLang="zh-CN" sz="6600" b="1" dirty="0" smtClean="0">
                <a:latin typeface="Times New Roman" pitchFamily="18" charset="0"/>
                <a:ea typeface="黑体" panose="02010609060101010101" pitchFamily="49" charset="-122"/>
                <a:cs typeface="Times New Roman" pitchFamily="18" charset="0"/>
              </a:rPr>
              <a:t>Volatility </a:t>
            </a:r>
            <a:r>
              <a:rPr kumimoji="0" lang="en-US" altLang="zh-CN" sz="6600" b="1" dirty="0">
                <a:latin typeface="Times New Roman" pitchFamily="18" charset="0"/>
                <a:ea typeface="黑体" panose="02010609060101010101" pitchFamily="49" charset="-122"/>
                <a:cs typeface="Times New Roman" pitchFamily="18" charset="0"/>
              </a:rPr>
              <a:t>Modeling</a:t>
            </a:r>
            <a:endParaRPr kumimoji="0" lang="zh-CN" altLang="en-US" sz="6600" b="1" dirty="0">
              <a:latin typeface="Times New Roman" pitchFamily="18" charset="0"/>
              <a:ea typeface="黑体" panose="02010609060101010101" pitchFamily="49" charset="-122"/>
              <a:cs typeface="Times New Roman" pitchFamily="18" charset="0"/>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
        <p:nvSpPr>
          <p:cNvPr id="7" name="Text Box 38"/>
          <p:cNvSpPr txBox="1">
            <a:spLocks noChangeArrowheads="1"/>
          </p:cNvSpPr>
          <p:nvPr/>
        </p:nvSpPr>
        <p:spPr bwMode="gray">
          <a:xfrm>
            <a:off x="3141291" y="6369654"/>
            <a:ext cx="8856984" cy="4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smtClean="0">
                <a:latin typeface="黑体" panose="02010609060101010101" pitchFamily="49" charset="-122"/>
                <a:ea typeface="黑体" panose="02010609060101010101" pitchFamily="49" charset="-122"/>
              </a:rPr>
              <a:t>参考资料：陈创练，</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金融建模：理论与实验</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（第</a:t>
            </a:r>
            <a:r>
              <a:rPr kumimoji="0" lang="en-US" altLang="zh-CN" sz="1600" b="1" dirty="0" smtClean="0">
                <a:latin typeface="黑体" panose="02010609060101010101" pitchFamily="49" charset="-122"/>
                <a:ea typeface="黑体" panose="02010609060101010101" pitchFamily="49" charset="-122"/>
              </a:rPr>
              <a:t>3-4</a:t>
            </a:r>
            <a:r>
              <a:rPr kumimoji="0" lang="zh-CN" altLang="en-US" sz="1600" b="1" dirty="0" smtClean="0">
                <a:latin typeface="黑体" panose="02010609060101010101" pitchFamily="49" charset="-122"/>
                <a:ea typeface="黑体" panose="02010609060101010101" pitchFamily="49" charset="-122"/>
              </a:rPr>
              <a:t>章），北京大学出版社，</a:t>
            </a:r>
            <a:r>
              <a:rPr kumimoji="0" lang="en-US" altLang="zh-CN" sz="1600" b="1" dirty="0" smtClean="0">
                <a:latin typeface="黑体" panose="02010609060101010101" pitchFamily="49" charset="-122"/>
                <a:ea typeface="黑体" panose="02010609060101010101" pitchFamily="49" charset="-122"/>
              </a:rPr>
              <a:t>2024</a:t>
            </a:r>
            <a:r>
              <a:rPr kumimoji="0" lang="zh-CN" altLang="en-US" sz="1600" b="1" dirty="0" smtClean="0">
                <a:latin typeface="黑体" panose="02010609060101010101" pitchFamily="49" charset="-122"/>
                <a:ea typeface="黑体" panose="02010609060101010101" pitchFamily="49" charset="-122"/>
              </a:rPr>
              <a:t>年。</a:t>
            </a:r>
            <a:endParaRPr kumimoji="0" lang="zh-CN" altLang="en-US" sz="1600"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23825" y="692785"/>
            <a:ext cx="12063095"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lnSpc>
                <a:spcPct val="17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要想拟合ARCH模型，首先需要进行ARCH检验</a:t>
            </a:r>
            <a:r>
              <a:rPr lang="zh-CN" altLang="en-US" sz="2400" dirty="0">
                <a:latin typeface="Times New Roman" panose="02020603050405020304" pitchFamily="18" charset="0"/>
                <a:cs typeface="Times New Roman" panose="02020603050405020304" pitchFamily="18" charset="0"/>
              </a:rPr>
              <a:t>，常见的ARCH检验方法通常有三种：</a:t>
            </a:r>
            <a:r>
              <a:rPr lang="en-US" altLang="zh-CN" sz="2400" dirty="0"/>
              <a:t> </a:t>
            </a:r>
            <a:r>
              <a:rPr lang="en-US" altLang="zh-CN" sz="3100" dirty="0"/>
              <a:t>                                                                      </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pSp>
        <p:nvGrpSpPr>
          <p:cNvPr id="45" name="组合 44"/>
          <p:cNvGrpSpPr/>
          <p:nvPr/>
        </p:nvGrpSpPr>
        <p:grpSpPr>
          <a:xfrm>
            <a:off x="1140540" y="1701165"/>
            <a:ext cx="9489360" cy="4236720"/>
            <a:chOff x="2843" y="1999"/>
            <a:chExt cx="9903" cy="7827"/>
          </a:xfrm>
        </p:grpSpPr>
        <p:sp>
          <p:nvSpPr>
            <p:cNvPr id="46" name="圆角矩形 3"/>
            <p:cNvSpPr/>
            <p:nvPr/>
          </p:nvSpPr>
          <p:spPr>
            <a:xfrm>
              <a:off x="2843" y="4948"/>
              <a:ext cx="3069" cy="1861"/>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603050405020304" pitchFamily="18" charset="0"/>
                  <a:cs typeface="Times New Roman" panose="02020603050405020304" pitchFamily="18" charset="0"/>
                </a:rPr>
                <a:t>ARCH检验方法</a:t>
              </a:r>
            </a:p>
          </p:txBody>
        </p:sp>
        <p:sp>
          <p:nvSpPr>
            <p:cNvPr id="47" name="左大括号 46"/>
            <p:cNvSpPr/>
            <p:nvPr/>
          </p:nvSpPr>
          <p:spPr>
            <a:xfrm>
              <a:off x="5907" y="3029"/>
              <a:ext cx="1294" cy="5776"/>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48" name="组合 47"/>
            <p:cNvGrpSpPr/>
            <p:nvPr/>
          </p:nvGrpSpPr>
          <p:grpSpPr>
            <a:xfrm>
              <a:off x="7201" y="1999"/>
              <a:ext cx="5496" cy="4930"/>
              <a:chOff x="9608" y="6800"/>
              <a:chExt cx="5507" cy="3265"/>
            </a:xfrm>
            <a:solidFill>
              <a:schemeClr val="accent1">
                <a:lumMod val="20000"/>
                <a:lumOff val="80000"/>
              </a:schemeClr>
            </a:solidFill>
          </p:grpSpPr>
          <p:sp>
            <p:nvSpPr>
              <p:cNvPr id="49" name="圆角矩形 7"/>
              <p:cNvSpPr/>
              <p:nvPr/>
            </p:nvSpPr>
            <p:spPr>
              <a:xfrm>
                <a:off x="9636" y="6800"/>
                <a:ext cx="5479" cy="1442"/>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603050405020304" pitchFamily="18" charset="0"/>
                  </a:rPr>
                  <a:t>以参数估计的渐近正态性为基础的Wald检验，包括t检验、F检验等</a:t>
                </a:r>
                <a:endParaRPr kumimoji="1" lang="zh-CN" altLang="en-US" sz="2400" b="1" dirty="0"/>
              </a:p>
            </p:txBody>
          </p:sp>
          <p:sp>
            <p:nvSpPr>
              <p:cNvPr id="50" name="圆角矩形 10"/>
              <p:cNvSpPr/>
              <p:nvPr/>
            </p:nvSpPr>
            <p:spPr>
              <a:xfrm>
                <a:off x="9608" y="8672"/>
                <a:ext cx="5507" cy="139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603050405020304" pitchFamily="18" charset="0"/>
                  </a:rPr>
                  <a:t>1982年Engle提出的拉格朗日乘子检验（Lagrange multiplier test），简称LM检验</a:t>
                </a:r>
              </a:p>
            </p:txBody>
          </p:sp>
        </p:grpSp>
        <p:sp>
          <p:nvSpPr>
            <p:cNvPr id="51" name="圆角矩形 7"/>
            <p:cNvSpPr/>
            <p:nvPr/>
          </p:nvSpPr>
          <p:spPr>
            <a:xfrm>
              <a:off x="7215" y="7774"/>
              <a:ext cx="5531" cy="2052"/>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603050405020304" pitchFamily="18" charset="0"/>
                </a:rPr>
                <a:t>1983年Mcleod和Li提出的Portmanteau Q检验</a:t>
              </a:r>
            </a:p>
          </p:txBody>
        </p:sp>
      </p:grpSp>
      <p:sp>
        <p:nvSpPr>
          <p:cNvPr id="52" name="文本框 51"/>
          <p:cNvSpPr txBox="1"/>
          <p:nvPr/>
        </p:nvSpPr>
        <p:spPr>
          <a:xfrm>
            <a:off x="299720" y="6093460"/>
            <a:ext cx="11570970" cy="337185"/>
          </a:xfrm>
          <a:prstGeom prst="rect">
            <a:avLst/>
          </a:prstGeom>
          <a:noFill/>
        </p:spPr>
        <p:txBody>
          <a:bodyPr wrap="square" rtlCol="0">
            <a:spAutoFit/>
          </a:bodyPr>
          <a:lstStyle/>
          <a:p>
            <a:r>
              <a:rPr lang="zh-CN" altLang="en-US" sz="1600" b="1">
                <a:latin typeface="Times New Roman" panose="02020603050405020304" pitchFamily="18" charset="0"/>
                <a:cs typeface="Times New Roman" panose="02020603050405020304" pitchFamily="18" charset="0"/>
              </a:rPr>
              <a:t>注</a:t>
            </a:r>
            <a:r>
              <a:rPr lang="zh-CN" altLang="en-US" sz="1600">
                <a:latin typeface="Times New Roman" panose="02020603050405020304" pitchFamily="18" charset="0"/>
                <a:cs typeface="Times New Roman" panose="02020603050405020304" pitchFamily="18" charset="0"/>
              </a:rPr>
              <a:t>：LM和Portmanteau Q检验的基本思想相同，如果残差序列方差非齐且具有集群效应，那么残差平方序列通常具有自相关性。</a:t>
            </a: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4947" y="608866"/>
            <a:ext cx="12025336" cy="5856988"/>
          </a:xfrm>
          <a:prstGeom prst="rect">
            <a:avLst/>
          </a:prstGeom>
        </p:spPr>
        <p:txBody>
          <a:bodyPr wrap="square">
            <a:spAutoFit/>
          </a:bodyPr>
          <a:lstStyle/>
          <a:p>
            <a:pPr algn="just">
              <a:lnSpc>
                <a:spcPct val="130000"/>
              </a:lnSpc>
              <a:spcBef>
                <a:spcPts val="0"/>
              </a:spcBef>
            </a:pPr>
            <a:r>
              <a:rPr kumimoji="1" lang="zh-CN"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模型</a:t>
            </a:r>
            <a:r>
              <a:rPr kumimoji="1" lang="zh-CN"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性质</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gn="just">
              <a:lnSpc>
                <a:spcPct val="130000"/>
              </a:lnSpc>
              <a:spcBef>
                <a:spcPts val="0"/>
              </a:spcBef>
            </a:pPr>
            <a:endParaRPr lang="en-US" altLang="zh-CN" sz="2000" b="1" dirty="0">
              <a:latin typeface="Times New Roman" pitchFamily="18" charset="0"/>
              <a:cs typeface="Times New Roman" pitchFamily="18" charset="0"/>
            </a:endParaRPr>
          </a:p>
          <a:p>
            <a:pPr algn="just">
              <a:lnSpc>
                <a:spcPct val="130000"/>
              </a:lnSpc>
              <a:spcBef>
                <a:spcPts val="0"/>
              </a:spcBef>
            </a:pPr>
            <a:endParaRPr lang="en-US" altLang="zh-CN" sz="2000" b="1" dirty="0" smtClean="0">
              <a:latin typeface="Times New Roman" pitchFamily="18" charset="0"/>
              <a:cs typeface="Times New Roman" pitchFamily="18" charset="0"/>
            </a:endParaRPr>
          </a:p>
          <a:p>
            <a:pPr algn="just">
              <a:lnSpc>
                <a:spcPct val="130000"/>
              </a:lnSpc>
              <a:spcBef>
                <a:spcPts val="0"/>
              </a:spcBef>
            </a:pPr>
            <a:endParaRPr lang="en-US" altLang="zh-CN" sz="2000" b="1" dirty="0">
              <a:latin typeface="Times New Roman" pitchFamily="18" charset="0"/>
              <a:cs typeface="Times New Roman" pitchFamily="18" charset="0"/>
            </a:endParaRPr>
          </a:p>
          <a:p>
            <a:pPr algn="just">
              <a:lnSpc>
                <a:spcPct val="130000"/>
              </a:lnSpc>
              <a:spcBef>
                <a:spcPts val="0"/>
              </a:spcBef>
            </a:pPr>
            <a:endParaRPr lang="en-US" altLang="zh-CN" sz="2000" b="1" dirty="0" smtClean="0">
              <a:latin typeface="Times New Roman" pitchFamily="18" charset="0"/>
              <a:cs typeface="Times New Roman" pitchFamily="18" charset="0"/>
            </a:endParaRPr>
          </a:p>
          <a:p>
            <a:pPr algn="just">
              <a:lnSpc>
                <a:spcPct val="130000"/>
              </a:lnSpc>
              <a:spcBef>
                <a:spcPts val="0"/>
              </a:spcBef>
            </a:pPr>
            <a:endParaRPr lang="en-US" altLang="zh-CN" sz="2000" b="1" dirty="0">
              <a:latin typeface="Times New Roman" pitchFamily="18" charset="0"/>
              <a:cs typeface="Times New Roman" pitchFamily="18" charset="0"/>
            </a:endParaRPr>
          </a:p>
          <a:p>
            <a:pPr eaLnBrk="1" hangingPunct="1">
              <a:lnSpc>
                <a:spcPct val="150000"/>
              </a:lnSpc>
              <a:spcBef>
                <a:spcPts val="600"/>
              </a:spcBef>
              <a:buClrTx/>
              <a:buSzTx/>
            </a:pPr>
            <a:endParaRPr lang="en-US" altLang="zh-CN" sz="2000" dirty="0" smtClean="0">
              <a:latin typeface="Lucida Sans Unicode" panose="020B0602030504020204" pitchFamily="34" charset="0"/>
            </a:endParaRPr>
          </a:p>
          <a:p>
            <a:pPr eaLnBrk="1" hangingPunct="1">
              <a:lnSpc>
                <a:spcPct val="150000"/>
              </a:lnSpc>
              <a:spcBef>
                <a:spcPts val="2400"/>
              </a:spcBef>
              <a:buClrTx/>
              <a:buSzTx/>
            </a:pPr>
            <a:r>
              <a:rPr lang="en-US" altLang="zh-CN" sz="2000" dirty="0" smtClean="0">
                <a:latin typeface="Lucida Sans Unicode" panose="020B0602030504020204" pitchFamily="34" charset="0"/>
              </a:rPr>
              <a:t>    ARCH</a:t>
            </a:r>
            <a:r>
              <a:rPr lang="zh-CN" altLang="en-US" sz="2000" dirty="0">
                <a:latin typeface="Lucida Sans Unicode" panose="020B0602030504020204" pitchFamily="34" charset="0"/>
              </a:rPr>
              <a:t>模型的性质：</a:t>
            </a:r>
            <a:r>
              <a:rPr lang="zh-CN" altLang="en-US" sz="2000" dirty="0">
                <a:solidFill>
                  <a:srgbClr val="FF0000"/>
                </a:solidFill>
                <a:latin typeface="Lucida Sans Unicode" panose="020B0602030504020204" pitchFamily="34" charset="0"/>
              </a:rPr>
              <a:t>以</a:t>
            </a:r>
            <a:r>
              <a:rPr lang="en-US" altLang="zh-CN" sz="2000" dirty="0">
                <a:solidFill>
                  <a:srgbClr val="FF0000"/>
                </a:solidFill>
                <a:latin typeface="Lucida Sans Unicode" panose="020B0602030504020204" pitchFamily="34" charset="0"/>
              </a:rPr>
              <a:t>ARCH(1)</a:t>
            </a:r>
            <a:r>
              <a:rPr lang="zh-CN" altLang="en-US" sz="2000" dirty="0">
                <a:solidFill>
                  <a:srgbClr val="FF0000"/>
                </a:solidFill>
                <a:latin typeface="Lucida Sans Unicode" panose="020B0602030504020204" pitchFamily="34" charset="0"/>
              </a:rPr>
              <a:t>为例：</a:t>
            </a:r>
            <a:endParaRPr lang="en-US" altLang="zh-CN" sz="2000" dirty="0">
              <a:latin typeface="Lucida Sans Unicode" panose="020B0602030504020204" pitchFamily="34" charset="0"/>
            </a:endParaRPr>
          </a:p>
          <a:p>
            <a:pPr eaLnBrk="1" hangingPunct="1">
              <a:lnSpc>
                <a:spcPct val="150000"/>
              </a:lnSpc>
              <a:spcBef>
                <a:spcPts val="1200"/>
              </a:spcBef>
              <a:buClrTx/>
              <a:buSzTx/>
              <a:buNone/>
            </a:pPr>
            <a:r>
              <a:rPr lang="zh-CN" altLang="en-US" sz="2000" dirty="0">
                <a:latin typeface="Lucida Sans Unicode" panose="020B0602030504020204" pitchFamily="34" charset="0"/>
              </a:rPr>
              <a:t>    （</a:t>
            </a:r>
            <a:r>
              <a:rPr lang="en-US" altLang="zh-CN" sz="2000" dirty="0">
                <a:latin typeface="Lucida Sans Unicode" panose="020B0602030504020204" pitchFamily="34" charset="0"/>
              </a:rPr>
              <a:t>1</a:t>
            </a:r>
            <a:r>
              <a:rPr lang="zh-CN" altLang="en-US" sz="2000" dirty="0">
                <a:latin typeface="Lucida Sans Unicode" panose="020B0602030504020204" pitchFamily="34" charset="0"/>
              </a:rPr>
              <a:t>）无条件期望和方差：</a:t>
            </a:r>
            <a:endParaRPr lang="zh-CN" altLang="zh-CN" sz="2000" dirty="0">
              <a:latin typeface="Times New Roman" pitchFamily="18" charset="0"/>
              <a:cs typeface="Times New Roman" pitchFamily="18" charset="0"/>
            </a:endParaRPr>
          </a:p>
          <a:p>
            <a:pPr algn="just">
              <a:lnSpc>
                <a:spcPct val="130000"/>
              </a:lnSpc>
              <a:spcBef>
                <a:spcPts val="0"/>
              </a:spcBef>
              <a:buFont typeface="Wingdings" pitchFamily="2" charset="2"/>
              <a:buChar char="Ø"/>
            </a:pPr>
            <a:endParaRPr lang="en-US" altLang="zh-CN" sz="2000" dirty="0" smtClean="0">
              <a:latin typeface="Times New Roman" pitchFamily="18" charset="0"/>
              <a:cs typeface="Times New Roman" pitchFamily="18" charset="0"/>
            </a:endParaRPr>
          </a:p>
          <a:p>
            <a:pPr algn="just">
              <a:lnSpc>
                <a:spcPct val="130000"/>
              </a:lnSpc>
              <a:spcBef>
                <a:spcPts val="0"/>
              </a:spcBef>
              <a:buFont typeface="Wingdings" pitchFamily="2" charset="2"/>
              <a:buChar char="Ø"/>
            </a:pPr>
            <a:endParaRPr lang="en-US" altLang="zh-CN" sz="2000" dirty="0" smtClean="0">
              <a:latin typeface="Times New Roman" pitchFamily="18" charset="0"/>
              <a:cs typeface="Times New Roman" pitchFamily="18" charset="0"/>
            </a:endParaRPr>
          </a:p>
          <a:p>
            <a:pPr algn="just">
              <a:lnSpc>
                <a:spcPct val="130000"/>
              </a:lnSpc>
              <a:spcBef>
                <a:spcPts val="0"/>
              </a:spcBef>
            </a:pPr>
            <a:endParaRPr lang="en-US" altLang="zh-CN" sz="2000" dirty="0" smtClean="0">
              <a:latin typeface="Times New Roman" pitchFamily="18" charset="0"/>
              <a:cs typeface="Times New Roman" pitchFamily="18" charset="0"/>
            </a:endParaRPr>
          </a:p>
        </p:txBody>
      </p:sp>
      <p:sp>
        <p:nvSpPr>
          <p:cNvPr id="21" name="椭圆 20"/>
          <p:cNvSpPr/>
          <p:nvPr/>
        </p:nvSpPr>
        <p:spPr>
          <a:xfrm>
            <a:off x="4769173" y="1124744"/>
            <a:ext cx="1927860"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dirty="0"/>
              <a:t>性质</a:t>
            </a:r>
          </a:p>
        </p:txBody>
      </p:sp>
      <p:sp>
        <p:nvSpPr>
          <p:cNvPr id="24" name="椭圆 23"/>
          <p:cNvSpPr/>
          <p:nvPr/>
        </p:nvSpPr>
        <p:spPr>
          <a:xfrm>
            <a:off x="3429323" y="2535818"/>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a:latin typeface="Times New Roman" panose="02020503050405090304" pitchFamily="18" charset="0"/>
                <a:sym typeface="+mn-ea"/>
              </a:rPr>
              <a:t>无条件期望和方差</a:t>
            </a:r>
          </a:p>
        </p:txBody>
      </p:sp>
      <p:sp>
        <p:nvSpPr>
          <p:cNvPr id="25" name="椭圆 24"/>
          <p:cNvSpPr/>
          <p:nvPr/>
        </p:nvSpPr>
        <p:spPr>
          <a:xfrm>
            <a:off x="6813699" y="2535818"/>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a:latin typeface="Times New Roman" panose="02020503050405090304" pitchFamily="18" charset="0"/>
                <a:sym typeface="+mn-ea"/>
              </a:rPr>
              <a:t>尖峰厚尾特征</a:t>
            </a:r>
          </a:p>
        </p:txBody>
      </p:sp>
      <p:cxnSp>
        <p:nvCxnSpPr>
          <p:cNvPr id="27" name="直接箭头连接符 26"/>
          <p:cNvCxnSpPr>
            <a:stCxn id="21" idx="4"/>
            <a:endCxn id="24" idx="0"/>
          </p:cNvCxnSpPr>
          <p:nvPr/>
        </p:nvCxnSpPr>
        <p:spPr>
          <a:xfrm flipH="1">
            <a:off x="4099248" y="2007394"/>
            <a:ext cx="1633855" cy="528424"/>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1" idx="4"/>
            <a:endCxn id="25" idx="0"/>
          </p:cNvCxnSpPr>
          <p:nvPr/>
        </p:nvCxnSpPr>
        <p:spPr>
          <a:xfrm>
            <a:off x="5733103" y="2007394"/>
            <a:ext cx="1750521" cy="528424"/>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2" name="对象 1"/>
          <p:cNvGraphicFramePr>
            <a:graphicFrameLocks noChangeAspect="1"/>
          </p:cNvGraphicFramePr>
          <p:nvPr>
            <p:extLst>
              <p:ext uri="{D42A27DB-BD31-4B8C-83A1-F6EECF244321}">
                <p14:modId xmlns:p14="http://schemas.microsoft.com/office/powerpoint/2010/main" val="923486630"/>
              </p:ext>
            </p:extLst>
          </p:nvPr>
        </p:nvGraphicFramePr>
        <p:xfrm>
          <a:off x="4653459" y="4153288"/>
          <a:ext cx="4462462" cy="430212"/>
        </p:xfrm>
        <a:graphic>
          <a:graphicData uri="http://schemas.openxmlformats.org/presentationml/2006/ole">
            <mc:AlternateContent xmlns:mc="http://schemas.openxmlformats.org/markup-compatibility/2006">
              <mc:Choice xmlns:v="urn:schemas-microsoft-com:vml" Requires="v">
                <p:oleObj spid="_x0000_s44070" name="Equation" r:id="rId4" imgW="2603160" imgH="241200" progId="Equation.DSMT4">
                  <p:embed/>
                </p:oleObj>
              </mc:Choice>
              <mc:Fallback>
                <p:oleObj name="Equation" r:id="rId4" imgW="2603160" imgH="241200" progId="Equation.DSMT4">
                  <p:embed/>
                  <p:pic>
                    <p:nvPicPr>
                      <p:cNvPr id="0" name=""/>
                      <p:cNvPicPr>
                        <a:picLocks noChangeAspect="1" noChangeArrowheads="1"/>
                      </p:cNvPicPr>
                      <p:nvPr/>
                    </p:nvPicPr>
                    <p:blipFill>
                      <a:blip r:embed="rId5"/>
                      <a:srcRect/>
                      <a:stretch>
                        <a:fillRect/>
                      </a:stretch>
                    </p:blipFill>
                    <p:spPr bwMode="auto">
                      <a:xfrm>
                        <a:off x="4653459" y="4153288"/>
                        <a:ext cx="44624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矩形 19"/>
          <p:cNvSpPr/>
          <p:nvPr/>
        </p:nvSpPr>
        <p:spPr>
          <a:xfrm>
            <a:off x="9189962" y="4214168"/>
            <a:ext cx="1800493" cy="369332"/>
          </a:xfrm>
          <a:prstGeom prst="rect">
            <a:avLst/>
          </a:prstGeom>
        </p:spPr>
        <p:txBody>
          <a:bodyPr wrap="none">
            <a:spAutoFit/>
          </a:bodyPr>
          <a:lstStyle/>
          <a:p>
            <a:r>
              <a:rPr lang="zh-CN" altLang="en-US" dirty="0" smtClean="0"/>
              <a:t>满足方差有限性</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286232425"/>
              </p:ext>
            </p:extLst>
          </p:nvPr>
        </p:nvGraphicFramePr>
        <p:xfrm>
          <a:off x="4588384" y="5087020"/>
          <a:ext cx="2938462" cy="498475"/>
        </p:xfrm>
        <a:graphic>
          <a:graphicData uri="http://schemas.openxmlformats.org/presentationml/2006/ole">
            <mc:AlternateContent xmlns:mc="http://schemas.openxmlformats.org/markup-compatibility/2006">
              <mc:Choice xmlns:v="urn:schemas-microsoft-com:vml" Requires="v">
                <p:oleObj spid="_x0000_s44071" name="Equation" r:id="rId6" imgW="1714320" imgH="279360" progId="Equation.DSMT4">
                  <p:embed/>
                </p:oleObj>
              </mc:Choice>
              <mc:Fallback>
                <p:oleObj name="Equation" r:id="rId6" imgW="1714320" imgH="279360" progId="Equation.DSMT4">
                  <p:embed/>
                  <p:pic>
                    <p:nvPicPr>
                      <p:cNvPr id="0" name=""/>
                      <p:cNvPicPr>
                        <a:picLocks noChangeAspect="1" noChangeArrowheads="1"/>
                      </p:cNvPicPr>
                      <p:nvPr/>
                    </p:nvPicPr>
                    <p:blipFill>
                      <a:blip r:embed="rId7"/>
                      <a:srcRect/>
                      <a:stretch>
                        <a:fillRect/>
                      </a:stretch>
                    </p:blipFill>
                    <p:spPr bwMode="auto">
                      <a:xfrm>
                        <a:off x="4588384" y="5087020"/>
                        <a:ext cx="2938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728226735"/>
              </p:ext>
            </p:extLst>
          </p:nvPr>
        </p:nvGraphicFramePr>
        <p:xfrm>
          <a:off x="3076216" y="5807100"/>
          <a:ext cx="6859588" cy="430212"/>
        </p:xfrm>
        <a:graphic>
          <a:graphicData uri="http://schemas.openxmlformats.org/presentationml/2006/ole">
            <mc:AlternateContent xmlns:mc="http://schemas.openxmlformats.org/markup-compatibility/2006">
              <mc:Choice xmlns:v="urn:schemas-microsoft-com:vml" Requires="v">
                <p:oleObj spid="_x0000_s44072" name="Equation" r:id="rId8" imgW="4000320" imgH="241200" progId="Equation.DSMT4">
                  <p:embed/>
                </p:oleObj>
              </mc:Choice>
              <mc:Fallback>
                <p:oleObj name="Equation" r:id="rId8" imgW="4000320" imgH="241200" progId="Equation.DSMT4">
                  <p:embed/>
                  <p:pic>
                    <p:nvPicPr>
                      <p:cNvPr id="0" name=""/>
                      <p:cNvPicPr>
                        <a:picLocks noChangeAspect="1" noChangeArrowheads="1"/>
                      </p:cNvPicPr>
                      <p:nvPr/>
                    </p:nvPicPr>
                    <p:blipFill>
                      <a:blip r:embed="rId9"/>
                      <a:srcRect/>
                      <a:stretch>
                        <a:fillRect/>
                      </a:stretch>
                    </p:blipFill>
                    <p:spPr bwMode="auto">
                      <a:xfrm>
                        <a:off x="3076216" y="5807100"/>
                        <a:ext cx="68595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矩形 13"/>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spTree>
    <p:extLst>
      <p:ext uri="{BB962C8B-B14F-4D97-AF65-F5344CB8AC3E}">
        <p14:creationId xmlns:p14="http://schemas.microsoft.com/office/powerpoint/2010/main" val="3376493427"/>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EC86A4B3-D2F4-446E-99F7-A4CD6D7560A7}"/>
              </a:ext>
            </a:extLst>
          </p:cNvPr>
          <p:cNvSpPr>
            <a:spLocks noChangeArrowheads="1"/>
          </p:cNvSpPr>
          <p:nvPr/>
        </p:nvSpPr>
        <p:spPr bwMode="auto">
          <a:xfrm>
            <a:off x="201401" y="740092"/>
            <a:ext cx="11768947"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nSpc>
                <a:spcPct val="150000"/>
              </a:lnSpc>
              <a:spcBef>
                <a:spcPct val="0"/>
              </a:spcBef>
              <a:buClrTx/>
              <a:buSzTx/>
              <a:buNone/>
            </a:pPr>
            <a:r>
              <a:rPr lang="en-US" altLang="zh-CN" sz="1800" dirty="0">
                <a:latin typeface="Lucida Sans Unicode" panose="020B0602030504020204" pitchFamily="34" charset="0"/>
              </a:rPr>
              <a:t>ARCH</a:t>
            </a:r>
            <a:r>
              <a:rPr lang="zh-CN" altLang="en-US" sz="1800" dirty="0">
                <a:latin typeface="Lucida Sans Unicode" panose="020B0602030504020204" pitchFamily="34" charset="0"/>
              </a:rPr>
              <a:t>模型的性质</a:t>
            </a:r>
            <a:r>
              <a:rPr lang="zh-CN" altLang="en-US" sz="1800" dirty="0" smtClean="0">
                <a:latin typeface="Lucida Sans Unicode" panose="020B0602030504020204" pitchFamily="34" charset="0"/>
              </a:rPr>
              <a:t>：</a:t>
            </a:r>
            <a:endParaRPr lang="en-US" altLang="zh-CN" sz="1800" dirty="0" smtClean="0">
              <a:latin typeface="Lucida Sans Unicode" panose="020B0602030504020204" pitchFamily="34" charset="0"/>
            </a:endParaRPr>
          </a:p>
          <a:p>
            <a:pPr>
              <a:lnSpc>
                <a:spcPct val="150000"/>
              </a:lnSpc>
              <a:spcBef>
                <a:spcPct val="0"/>
              </a:spcBef>
              <a:buClrTx/>
              <a:buSzTx/>
              <a:buNone/>
            </a:pPr>
            <a:r>
              <a:rPr lang="zh-CN" altLang="en-US" sz="1800" dirty="0" smtClean="0">
                <a:latin typeface="Lucida Sans Unicode" panose="020B0602030504020204" pitchFamily="34" charset="0"/>
              </a:rPr>
              <a:t>   （</a:t>
            </a:r>
            <a:r>
              <a:rPr lang="en-US" altLang="zh-CN" sz="1800" dirty="0" smtClean="0">
                <a:latin typeface="Lucida Sans Unicode" panose="020B0602030504020204" pitchFamily="34" charset="0"/>
              </a:rPr>
              <a:t>2</a:t>
            </a:r>
            <a:r>
              <a:rPr lang="zh-CN" altLang="en-US" sz="1800" dirty="0" smtClean="0">
                <a:latin typeface="Lucida Sans Unicode" panose="020B0602030504020204" pitchFamily="34" charset="0"/>
              </a:rPr>
              <a:t>）具有尖峰厚尾特征。为了研究是否厚尾，需要计算峰度，故此需要计算残差序列的四阶矩。</a:t>
            </a:r>
            <a:endParaRPr lang="en-US" altLang="zh-CN" sz="1800" dirty="0" smtClean="0">
              <a:latin typeface="Lucida Sans Unicode" panose="020B0602030504020204" pitchFamily="34" charset="0"/>
            </a:endParaRPr>
          </a:p>
          <a:p>
            <a:pPr>
              <a:lnSpc>
                <a:spcPct val="150000"/>
              </a:lnSpc>
              <a:spcBef>
                <a:spcPct val="0"/>
              </a:spcBef>
              <a:buClrTx/>
              <a:buSzTx/>
              <a:buNone/>
            </a:pPr>
            <a:endParaRPr lang="en-US" altLang="zh-CN" sz="1800" dirty="0" smtClean="0">
              <a:latin typeface="Lucida Sans Unicode" panose="020B0602030504020204" pitchFamily="34" charset="0"/>
            </a:endParaRPr>
          </a:p>
          <a:p>
            <a:pPr>
              <a:lnSpc>
                <a:spcPct val="150000"/>
              </a:lnSpc>
              <a:spcBef>
                <a:spcPts val="1200"/>
              </a:spcBef>
              <a:buClrTx/>
              <a:buSzTx/>
              <a:buNone/>
            </a:pPr>
            <a:r>
              <a:rPr lang="zh-CN" altLang="en-US" sz="1800" dirty="0" smtClean="0">
                <a:latin typeface="Lucida Sans Unicode" panose="020B0602030504020204" pitchFamily="34" charset="0"/>
              </a:rPr>
              <a:t>    故此，无条件的四阶矩：</a:t>
            </a:r>
            <a:endParaRPr lang="en-US" altLang="zh-CN" sz="1800" dirty="0" smtClean="0">
              <a:latin typeface="Lucida Sans Unicode" panose="020B0602030504020204" pitchFamily="34" charset="0"/>
            </a:endParaRPr>
          </a:p>
          <a:p>
            <a:pPr>
              <a:lnSpc>
                <a:spcPct val="150000"/>
              </a:lnSpc>
              <a:spcBef>
                <a:spcPts val="1200"/>
              </a:spcBef>
              <a:buClrTx/>
              <a:buSzTx/>
              <a:buNone/>
            </a:pPr>
            <a:endParaRPr lang="en-US" altLang="zh-CN" sz="1800" dirty="0">
              <a:latin typeface="Lucida Sans Unicode" panose="020B0602030504020204" pitchFamily="34" charset="0"/>
            </a:endParaRPr>
          </a:p>
          <a:p>
            <a:pPr>
              <a:lnSpc>
                <a:spcPct val="150000"/>
              </a:lnSpc>
              <a:spcBef>
                <a:spcPts val="0"/>
              </a:spcBef>
              <a:buClrTx/>
              <a:buSzTx/>
              <a:buNone/>
            </a:pPr>
            <a:r>
              <a:rPr lang="en-US" altLang="zh-CN" sz="1800" dirty="0" smtClean="0">
                <a:latin typeface="Lucida Sans Unicode" panose="020B0602030504020204" pitchFamily="34" charset="0"/>
              </a:rPr>
              <a:t>    </a:t>
            </a:r>
            <a:r>
              <a:rPr lang="zh-CN" altLang="en-US" sz="1800" dirty="0" smtClean="0">
                <a:latin typeface="Lucida Sans Unicode" panose="020B0602030504020204" pitchFamily="34" charset="0"/>
              </a:rPr>
              <a:t>则：</a:t>
            </a:r>
            <a:endParaRPr lang="en-US" altLang="zh-CN" sz="1800" dirty="0" smtClean="0">
              <a:latin typeface="Lucida Sans Unicode" panose="020B0602030504020204" pitchFamily="34" charset="0"/>
            </a:endParaRPr>
          </a:p>
          <a:p>
            <a:pPr>
              <a:lnSpc>
                <a:spcPct val="150000"/>
              </a:lnSpc>
              <a:spcBef>
                <a:spcPts val="0"/>
              </a:spcBef>
              <a:buClrTx/>
              <a:buSzTx/>
              <a:buNone/>
            </a:pPr>
            <a:endParaRPr lang="en-US" altLang="zh-CN" sz="1800" dirty="0">
              <a:latin typeface="Lucida Sans Unicode" panose="020B0602030504020204" pitchFamily="34" charset="0"/>
            </a:endParaRPr>
          </a:p>
          <a:p>
            <a:pPr>
              <a:lnSpc>
                <a:spcPct val="150000"/>
              </a:lnSpc>
              <a:spcBef>
                <a:spcPts val="0"/>
              </a:spcBef>
              <a:buClrTx/>
              <a:buSzTx/>
              <a:buNone/>
            </a:pPr>
            <a:r>
              <a:rPr lang="en-US" altLang="zh-CN" sz="1800" dirty="0" smtClean="0">
                <a:latin typeface="Lucida Sans Unicode" panose="020B0602030504020204" pitchFamily="34" charset="0"/>
              </a:rPr>
              <a:t>    </a:t>
            </a:r>
            <a:r>
              <a:rPr lang="zh-CN" altLang="en-US" sz="1800" dirty="0" smtClean="0">
                <a:latin typeface="Lucida Sans Unicode" panose="020B0602030504020204" pitchFamily="34" charset="0"/>
              </a:rPr>
              <a:t>最后，可求得     的超峰度为：</a:t>
            </a:r>
            <a:endParaRPr lang="en-US" altLang="zh-CN" sz="1800" dirty="0" smtClean="0">
              <a:latin typeface="Lucida Sans Unicode" panose="020B0602030504020204" pitchFamily="34" charset="0"/>
            </a:endParaRPr>
          </a:p>
          <a:p>
            <a:pPr>
              <a:lnSpc>
                <a:spcPct val="150000"/>
              </a:lnSpc>
              <a:spcBef>
                <a:spcPts val="0"/>
              </a:spcBef>
              <a:buClrTx/>
              <a:buSzTx/>
              <a:buNone/>
            </a:pPr>
            <a:endParaRPr lang="en-US" altLang="zh-CN" sz="1800" dirty="0">
              <a:latin typeface="Lucida Sans Unicode" panose="020B0602030504020204" pitchFamily="34" charset="0"/>
            </a:endParaRPr>
          </a:p>
          <a:p>
            <a:pPr>
              <a:lnSpc>
                <a:spcPct val="150000"/>
              </a:lnSpc>
              <a:spcBef>
                <a:spcPts val="0"/>
              </a:spcBef>
              <a:buClrTx/>
              <a:buSzTx/>
              <a:buNone/>
            </a:pPr>
            <a:endParaRPr lang="en-US" altLang="zh-CN" sz="1800" dirty="0" smtClean="0">
              <a:latin typeface="Lucida Sans Unicode" panose="020B0602030504020204" pitchFamily="34" charset="0"/>
            </a:endParaRPr>
          </a:p>
          <a:p>
            <a:pPr>
              <a:lnSpc>
                <a:spcPct val="150000"/>
              </a:lnSpc>
              <a:spcBef>
                <a:spcPts val="0"/>
              </a:spcBef>
              <a:buClrTx/>
              <a:buSzTx/>
              <a:buNone/>
            </a:pPr>
            <a:endParaRPr lang="en-US" altLang="zh-CN" sz="1800" dirty="0">
              <a:latin typeface="Lucida Sans Unicode" panose="020B0602030504020204" pitchFamily="34" charset="0"/>
            </a:endParaRPr>
          </a:p>
          <a:p>
            <a:pPr>
              <a:lnSpc>
                <a:spcPct val="150000"/>
              </a:lnSpc>
              <a:spcBef>
                <a:spcPts val="0"/>
              </a:spcBef>
              <a:buClrTx/>
              <a:buSzTx/>
              <a:buNone/>
            </a:pPr>
            <a:endParaRPr lang="en-US" altLang="zh-CN" sz="1800" dirty="0" smtClean="0">
              <a:latin typeface="Lucida Sans Unicode" panose="020B0602030504020204" pitchFamily="34" charset="0"/>
            </a:endParaRPr>
          </a:p>
          <a:p>
            <a:pPr>
              <a:lnSpc>
                <a:spcPct val="150000"/>
              </a:lnSpc>
              <a:spcBef>
                <a:spcPts val="0"/>
              </a:spcBef>
              <a:buClrTx/>
              <a:buSzTx/>
              <a:buNone/>
            </a:pPr>
            <a:r>
              <a:rPr lang="zh-CN" altLang="en-US" sz="1800" dirty="0" smtClean="0">
                <a:latin typeface="Lucida Sans Unicode" panose="020B0602030504020204" pitchFamily="34" charset="0"/>
              </a:rPr>
              <a:t>    可见，      序列是厚尾分布，这也与经验数据观察得到的结论相一致。</a:t>
            </a:r>
            <a:r>
              <a:rPr lang="en-US" altLang="zh-CN" sz="1800" dirty="0" smtClean="0">
                <a:latin typeface="Lucida Sans Unicode" panose="020B0602030504020204" pitchFamily="34" charset="0"/>
              </a:rPr>
              <a:t>                                  </a:t>
            </a:r>
            <a:endParaRPr lang="zh-CN" altLang="en-US" sz="1800" dirty="0">
              <a:latin typeface="Lucida Sans Unicode" panose="020B0602030504020204" pitchFamily="34"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942135979"/>
              </p:ext>
            </p:extLst>
          </p:nvPr>
        </p:nvGraphicFramePr>
        <p:xfrm>
          <a:off x="1122363" y="1695450"/>
          <a:ext cx="4941887" cy="498475"/>
        </p:xfrm>
        <a:graphic>
          <a:graphicData uri="http://schemas.openxmlformats.org/presentationml/2006/ole">
            <mc:AlternateContent xmlns:mc="http://schemas.openxmlformats.org/markup-compatibility/2006">
              <mc:Choice xmlns:v="urn:schemas-microsoft-com:vml" Requires="v">
                <p:oleObj spid="_x0000_s45166" name="Equation" r:id="rId3" imgW="2882880" imgH="279360" progId="Equation.DSMT4">
                  <p:embed/>
                </p:oleObj>
              </mc:Choice>
              <mc:Fallback>
                <p:oleObj name="Equation" r:id="rId3" imgW="2882880" imgH="279360" progId="Equation.DSMT4">
                  <p:embed/>
                  <p:pic>
                    <p:nvPicPr>
                      <p:cNvPr id="0" name=""/>
                      <p:cNvPicPr>
                        <a:picLocks noChangeAspect="1" noChangeArrowheads="1"/>
                      </p:cNvPicPr>
                      <p:nvPr/>
                    </p:nvPicPr>
                    <p:blipFill>
                      <a:blip r:embed="rId4"/>
                      <a:srcRect/>
                      <a:stretch>
                        <a:fillRect/>
                      </a:stretch>
                    </p:blipFill>
                    <p:spPr bwMode="auto">
                      <a:xfrm>
                        <a:off x="1122363" y="1695450"/>
                        <a:ext cx="49418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矩形 8"/>
          <p:cNvSpPr/>
          <p:nvPr/>
        </p:nvSpPr>
        <p:spPr>
          <a:xfrm>
            <a:off x="6453732" y="1825034"/>
            <a:ext cx="2637833" cy="369332"/>
          </a:xfrm>
          <a:prstGeom prst="rect">
            <a:avLst/>
          </a:prstGeom>
        </p:spPr>
        <p:txBody>
          <a:bodyPr wrap="none">
            <a:spAutoFit/>
          </a:bodyPr>
          <a:lstStyle/>
          <a:p>
            <a:r>
              <a:rPr lang="zh-CN" altLang="en-US" b="1" dirty="0" smtClean="0">
                <a:solidFill>
                  <a:srgbClr val="2C27F7"/>
                </a:solidFill>
                <a:latin typeface="Lucida Sans Unicode" panose="020B0602030504020204" pitchFamily="34" charset="0"/>
                <a:ea typeface="宋体" panose="02010600030101010101" pitchFamily="2" charset="-122"/>
              </a:rPr>
              <a:t>正态分布</a:t>
            </a:r>
            <a:r>
              <a:rPr lang="zh-CN" altLang="en-US" b="1" dirty="0">
                <a:solidFill>
                  <a:srgbClr val="2C27F7"/>
                </a:solidFill>
                <a:latin typeface="Lucida Sans Unicode" panose="020B0602030504020204" pitchFamily="34" charset="0"/>
                <a:ea typeface="宋体" panose="02010600030101010101" pitchFamily="2" charset="-122"/>
              </a:rPr>
              <a:t>的峰度为</a:t>
            </a:r>
            <a:r>
              <a:rPr lang="en-US" altLang="zh-CN" b="1" dirty="0">
                <a:solidFill>
                  <a:srgbClr val="2C27F7"/>
                </a:solidFill>
                <a:latin typeface="Lucida Sans Unicode" panose="020B0602030504020204" pitchFamily="34" charset="0"/>
                <a:ea typeface="宋体" panose="02010600030101010101" pitchFamily="2" charset="-122"/>
              </a:rPr>
              <a:t>3</a:t>
            </a:r>
            <a:r>
              <a:rPr lang="zh-CN" altLang="en-US" b="1" dirty="0">
                <a:solidFill>
                  <a:srgbClr val="2C27F7"/>
                </a:solidFill>
                <a:latin typeface="Lucida Sans Unicode" panose="020B0602030504020204" pitchFamily="34" charset="0"/>
                <a:ea typeface="宋体" panose="02010600030101010101" pitchFamily="2" charset="-122"/>
              </a:rPr>
              <a:t>，即</a:t>
            </a:r>
          </a:p>
        </p:txBody>
      </p:sp>
      <p:graphicFrame>
        <p:nvGraphicFramePr>
          <p:cNvPr id="10" name="对象 9"/>
          <p:cNvGraphicFramePr>
            <a:graphicFrameLocks noChangeAspect="1"/>
          </p:cNvGraphicFramePr>
          <p:nvPr>
            <p:extLst>
              <p:ext uri="{D42A27DB-BD31-4B8C-83A1-F6EECF244321}">
                <p14:modId xmlns:p14="http://schemas.microsoft.com/office/powerpoint/2010/main" val="741217685"/>
              </p:ext>
            </p:extLst>
          </p:nvPr>
        </p:nvGraphicFramePr>
        <p:xfrm>
          <a:off x="9024938" y="1760538"/>
          <a:ext cx="1501775" cy="498475"/>
        </p:xfrm>
        <a:graphic>
          <a:graphicData uri="http://schemas.openxmlformats.org/presentationml/2006/ole">
            <mc:AlternateContent xmlns:mc="http://schemas.openxmlformats.org/markup-compatibility/2006">
              <mc:Choice xmlns:v="urn:schemas-microsoft-com:vml" Requires="v">
                <p:oleObj spid="_x0000_s45167" name="Equation" r:id="rId5" imgW="876240" imgH="279360" progId="Equation.DSMT4">
                  <p:embed/>
                </p:oleObj>
              </mc:Choice>
              <mc:Fallback>
                <p:oleObj name="Equation" r:id="rId5" imgW="876240" imgH="279360" progId="Equation.DSMT4">
                  <p:embed/>
                  <p:pic>
                    <p:nvPicPr>
                      <p:cNvPr id="0" name=""/>
                      <p:cNvPicPr>
                        <a:picLocks noChangeAspect="1" noChangeArrowheads="1"/>
                      </p:cNvPicPr>
                      <p:nvPr/>
                    </p:nvPicPr>
                    <p:blipFill>
                      <a:blip r:embed="rId6"/>
                      <a:srcRect/>
                      <a:stretch>
                        <a:fillRect/>
                      </a:stretch>
                    </p:blipFill>
                    <p:spPr bwMode="auto">
                      <a:xfrm>
                        <a:off x="9024938" y="1760538"/>
                        <a:ext cx="15017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973117576"/>
              </p:ext>
            </p:extLst>
          </p:nvPr>
        </p:nvGraphicFramePr>
        <p:xfrm>
          <a:off x="1120775" y="2601913"/>
          <a:ext cx="8401050" cy="542925"/>
        </p:xfrm>
        <a:graphic>
          <a:graphicData uri="http://schemas.openxmlformats.org/presentationml/2006/ole">
            <mc:AlternateContent xmlns:mc="http://schemas.openxmlformats.org/markup-compatibility/2006">
              <mc:Choice xmlns:v="urn:schemas-microsoft-com:vml" Requires="v">
                <p:oleObj spid="_x0000_s45168" name="Equation" r:id="rId7" imgW="4902120" imgH="304560" progId="Equation.DSMT4">
                  <p:embed/>
                </p:oleObj>
              </mc:Choice>
              <mc:Fallback>
                <p:oleObj name="Equation" r:id="rId7" imgW="4902120" imgH="304560" progId="Equation.DSMT4">
                  <p:embed/>
                  <p:pic>
                    <p:nvPicPr>
                      <p:cNvPr id="0" name=""/>
                      <p:cNvPicPr>
                        <a:picLocks noChangeAspect="1" noChangeArrowheads="1"/>
                      </p:cNvPicPr>
                      <p:nvPr/>
                    </p:nvPicPr>
                    <p:blipFill>
                      <a:blip r:embed="rId8"/>
                      <a:srcRect/>
                      <a:stretch>
                        <a:fillRect/>
                      </a:stretch>
                    </p:blipFill>
                    <p:spPr bwMode="auto">
                      <a:xfrm>
                        <a:off x="1120775" y="2601913"/>
                        <a:ext cx="84010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574900303"/>
              </p:ext>
            </p:extLst>
          </p:nvPr>
        </p:nvGraphicFramePr>
        <p:xfrm>
          <a:off x="971550" y="3133725"/>
          <a:ext cx="6530975" cy="860425"/>
        </p:xfrm>
        <a:graphic>
          <a:graphicData uri="http://schemas.openxmlformats.org/presentationml/2006/ole">
            <mc:AlternateContent xmlns:mc="http://schemas.openxmlformats.org/markup-compatibility/2006">
              <mc:Choice xmlns:v="urn:schemas-microsoft-com:vml" Requires="v">
                <p:oleObj spid="_x0000_s45169" name="Equation" r:id="rId9" imgW="3809880" imgH="482400" progId="Equation.DSMT4">
                  <p:embed/>
                </p:oleObj>
              </mc:Choice>
              <mc:Fallback>
                <p:oleObj name="Equation" r:id="rId9" imgW="3809880" imgH="482400" progId="Equation.DSMT4">
                  <p:embed/>
                  <p:pic>
                    <p:nvPicPr>
                      <p:cNvPr id="0" name=""/>
                      <p:cNvPicPr>
                        <a:picLocks noChangeAspect="1" noChangeArrowheads="1"/>
                      </p:cNvPicPr>
                      <p:nvPr/>
                    </p:nvPicPr>
                    <p:blipFill>
                      <a:blip r:embed="rId10"/>
                      <a:srcRect/>
                      <a:stretch>
                        <a:fillRect/>
                      </a:stretch>
                    </p:blipFill>
                    <p:spPr bwMode="auto">
                      <a:xfrm>
                        <a:off x="971550" y="3133725"/>
                        <a:ext cx="65309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922995803"/>
              </p:ext>
            </p:extLst>
          </p:nvPr>
        </p:nvGraphicFramePr>
        <p:xfrm>
          <a:off x="7963109" y="3133055"/>
          <a:ext cx="3395923" cy="769938"/>
        </p:xfrm>
        <a:graphic>
          <a:graphicData uri="http://schemas.openxmlformats.org/presentationml/2006/ole">
            <mc:AlternateContent xmlns:mc="http://schemas.openxmlformats.org/markup-compatibility/2006">
              <mc:Choice xmlns:v="urn:schemas-microsoft-com:vml" Requires="v">
                <p:oleObj spid="_x0000_s45170" name="Equation" r:id="rId11" imgW="1981080" imgH="431640" progId="Equation.DSMT4">
                  <p:embed/>
                </p:oleObj>
              </mc:Choice>
              <mc:Fallback>
                <p:oleObj name="Equation" r:id="rId11" imgW="1981080" imgH="431640" progId="Equation.DSMT4">
                  <p:embed/>
                  <p:pic>
                    <p:nvPicPr>
                      <p:cNvPr id="0" name=""/>
                      <p:cNvPicPr>
                        <a:picLocks noChangeAspect="1" noChangeArrowheads="1"/>
                      </p:cNvPicPr>
                      <p:nvPr/>
                    </p:nvPicPr>
                    <p:blipFill>
                      <a:blip r:embed="rId12"/>
                      <a:srcRect/>
                      <a:stretch>
                        <a:fillRect/>
                      </a:stretch>
                    </p:blipFill>
                    <p:spPr bwMode="auto">
                      <a:xfrm>
                        <a:off x="7963109" y="3133055"/>
                        <a:ext cx="339592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099866955"/>
              </p:ext>
            </p:extLst>
          </p:nvPr>
        </p:nvGraphicFramePr>
        <p:xfrm>
          <a:off x="917575" y="4432300"/>
          <a:ext cx="7400925" cy="1539875"/>
        </p:xfrm>
        <a:graphic>
          <a:graphicData uri="http://schemas.openxmlformats.org/presentationml/2006/ole">
            <mc:AlternateContent xmlns:mc="http://schemas.openxmlformats.org/markup-compatibility/2006">
              <mc:Choice xmlns:v="urn:schemas-microsoft-com:vml" Requires="v">
                <p:oleObj spid="_x0000_s45171" name="Equation" r:id="rId13" imgW="4317840" imgH="863280" progId="Equation.DSMT4">
                  <p:embed/>
                </p:oleObj>
              </mc:Choice>
              <mc:Fallback>
                <p:oleObj name="Equation" r:id="rId13" imgW="4317840" imgH="863280" progId="Equation.DSMT4">
                  <p:embed/>
                  <p:pic>
                    <p:nvPicPr>
                      <p:cNvPr id="0" name=""/>
                      <p:cNvPicPr>
                        <a:picLocks noChangeAspect="1" noChangeArrowheads="1"/>
                      </p:cNvPicPr>
                      <p:nvPr/>
                    </p:nvPicPr>
                    <p:blipFill>
                      <a:blip r:embed="rId14"/>
                      <a:srcRect/>
                      <a:stretch>
                        <a:fillRect/>
                      </a:stretch>
                    </p:blipFill>
                    <p:spPr bwMode="auto">
                      <a:xfrm>
                        <a:off x="917575" y="4432300"/>
                        <a:ext cx="740092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565563306"/>
              </p:ext>
            </p:extLst>
          </p:nvPr>
        </p:nvGraphicFramePr>
        <p:xfrm>
          <a:off x="2032852" y="3997064"/>
          <a:ext cx="261835" cy="406400"/>
        </p:xfrm>
        <a:graphic>
          <a:graphicData uri="http://schemas.openxmlformats.org/presentationml/2006/ole">
            <mc:AlternateContent xmlns:mc="http://schemas.openxmlformats.org/markup-compatibility/2006">
              <mc:Choice xmlns:v="urn:schemas-microsoft-com:vml" Requires="v">
                <p:oleObj spid="_x0000_s45172" name="Equation" r:id="rId15" imgW="152334" imgH="228501" progId="Equation.DSMT4">
                  <p:embed/>
                </p:oleObj>
              </mc:Choice>
              <mc:Fallback>
                <p:oleObj name="Equation" r:id="rId15" imgW="152334"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2852" y="3997064"/>
                        <a:ext cx="26183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220560282"/>
              </p:ext>
            </p:extLst>
          </p:nvPr>
        </p:nvGraphicFramePr>
        <p:xfrm>
          <a:off x="1167273" y="6039254"/>
          <a:ext cx="503040" cy="450850"/>
        </p:xfrm>
        <a:graphic>
          <a:graphicData uri="http://schemas.openxmlformats.org/presentationml/2006/ole">
            <mc:AlternateContent xmlns:mc="http://schemas.openxmlformats.org/markup-compatibility/2006">
              <mc:Choice xmlns:v="urn:schemas-microsoft-com:vml" Requires="v">
                <p:oleObj spid="_x0000_s45173" name="Equation" r:id="rId17" imgW="291960" imgH="253800" progId="Equation.DSMT4">
                  <p:embed/>
                </p:oleObj>
              </mc:Choice>
              <mc:Fallback>
                <p:oleObj name="Equation" r:id="rId17" imgW="291960" imgH="253800" progId="Equation.DSMT4">
                  <p:embed/>
                  <p:pic>
                    <p:nvPicPr>
                      <p:cNvPr id="0" name=""/>
                      <p:cNvPicPr>
                        <a:picLocks noChangeAspect="1" noChangeArrowheads="1"/>
                      </p:cNvPicPr>
                      <p:nvPr/>
                    </p:nvPicPr>
                    <p:blipFill>
                      <a:blip r:embed="rId18"/>
                      <a:srcRect/>
                      <a:stretch>
                        <a:fillRect/>
                      </a:stretch>
                    </p:blipFill>
                    <p:spPr bwMode="auto">
                      <a:xfrm>
                        <a:off x="1167273" y="6039254"/>
                        <a:ext cx="50304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54205586"/>
              </p:ext>
            </p:extLst>
          </p:nvPr>
        </p:nvGraphicFramePr>
        <p:xfrm>
          <a:off x="10248126" y="2651605"/>
          <a:ext cx="1675745" cy="428625"/>
        </p:xfrm>
        <a:graphic>
          <a:graphicData uri="http://schemas.openxmlformats.org/presentationml/2006/ole">
            <mc:AlternateContent xmlns:mc="http://schemas.openxmlformats.org/markup-compatibility/2006">
              <mc:Choice xmlns:v="urn:schemas-microsoft-com:vml" Requires="v">
                <p:oleObj spid="_x0000_s45174" name="Equation" r:id="rId19" imgW="977760" imgH="241200" progId="Equation.DSMT4">
                  <p:embed/>
                </p:oleObj>
              </mc:Choice>
              <mc:Fallback>
                <p:oleObj name="Equation" r:id="rId19" imgW="977760" imgH="241200" progId="Equation.DSMT4">
                  <p:embed/>
                  <p:pic>
                    <p:nvPicPr>
                      <p:cNvPr id="0" name=""/>
                      <p:cNvPicPr>
                        <a:picLocks noChangeAspect="1" noChangeArrowheads="1"/>
                      </p:cNvPicPr>
                      <p:nvPr/>
                    </p:nvPicPr>
                    <p:blipFill>
                      <a:blip r:embed="rId20"/>
                      <a:srcRect/>
                      <a:stretch>
                        <a:fillRect/>
                      </a:stretch>
                    </p:blipFill>
                    <p:spPr bwMode="auto">
                      <a:xfrm>
                        <a:off x="10248126" y="2651605"/>
                        <a:ext cx="167574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矩形 2"/>
          <p:cNvSpPr/>
          <p:nvPr/>
        </p:nvSpPr>
        <p:spPr>
          <a:xfrm>
            <a:off x="9485319" y="2681251"/>
            <a:ext cx="876820" cy="369332"/>
          </a:xfrm>
          <a:prstGeom prst="rect">
            <a:avLst/>
          </a:prstGeom>
        </p:spPr>
        <p:txBody>
          <a:bodyPr wrap="none">
            <a:spAutoFit/>
          </a:bodyPr>
          <a:lstStyle/>
          <a:p>
            <a:r>
              <a:rPr lang="zh-CN" altLang="en-US" dirty="0" smtClean="0">
                <a:latin typeface="Lucida Sans Unicode" panose="020B0602030504020204" pitchFamily="34" charset="0"/>
                <a:ea typeface="宋体" panose="02010600030101010101" pitchFamily="2" charset="-122"/>
              </a:rPr>
              <a:t>，因为</a:t>
            </a:r>
            <a:endParaRPr lang="zh-CN" altLang="en-US" dirty="0">
              <a:latin typeface="Lucida Sans Unicode" panose="020B0602030504020204" pitchFamily="34" charset="0"/>
              <a:ea typeface="宋体" panose="02010600030101010101" pitchFamily="2" charset="-122"/>
            </a:endParaRPr>
          </a:p>
        </p:txBody>
      </p:sp>
      <p:sp>
        <p:nvSpPr>
          <p:cNvPr id="19" name="矩形 18"/>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spTree>
    <p:extLst>
      <p:ext uri="{BB962C8B-B14F-4D97-AF65-F5344CB8AC3E}">
        <p14:creationId xmlns:p14="http://schemas.microsoft.com/office/powerpoint/2010/main" val="2103976117"/>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765175"/>
            <a:ext cx="11083925" cy="351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3.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建立ARCH模型的步骤：</a:t>
            </a:r>
          </a:p>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1</a:t>
            </a:r>
            <a:r>
              <a:rPr lang="zh-CN" sz="2400" b="1" dirty="0">
                <a:latin typeface="Times New Roman" panose="02020603050405020304" pitchFamily="18" charset="0"/>
                <a:ea typeface="宋体" panose="02010600030101010101" pitchFamily="2" charset="-122"/>
                <a:cs typeface="Times New Roman" panose="02020603050405020304" pitchFamily="18" charset="0"/>
              </a:rPr>
              <a:t>）确定模型阶数</a:t>
            </a:r>
          </a:p>
          <a:p>
            <a:pPr>
              <a:lnSpc>
                <a:spcPct val="170000"/>
              </a:lnSpc>
              <a:buFont typeface="Arial" panose="020B0604020202020204" pitchFamily="34" charset="0"/>
            </a:pPr>
            <a:r>
              <a:rPr lang="zh-CN" sz="2600" dirty="0">
                <a:latin typeface="Times New Roman" panose="02020603050405020304" pitchFamily="18" charset="0"/>
                <a:ea typeface="宋体" panose="02010600030101010101" pitchFamily="2" charset="-122"/>
                <a:cs typeface="Times New Roman" panose="02020603050405020304" pitchFamily="18" charset="0"/>
              </a:rPr>
              <a:t>若ARCH效应显著存在，则可以用</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的偏自相关函数（PACF）确定模型阶数</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i="1" dirty="0">
                <a:latin typeface="Times New Roman" panose="02020603050405020304" pitchFamily="18" charset="0"/>
                <a:ea typeface="宋体" panose="02010600030101010101" pitchFamily="2" charset="-122"/>
                <a:cs typeface="Times New Roman" panose="02020603050405020304" pitchFamily="18" charset="0"/>
              </a:rPr>
              <a:t>p</a:t>
            </a:r>
            <a:r>
              <a:rPr lang="zh-CN" sz="2600" dirty="0">
                <a:latin typeface="Times New Roman" panose="02020603050405020304" pitchFamily="18" charset="0"/>
                <a:ea typeface="宋体" panose="02010600030101010101" pitchFamily="2" charset="-122"/>
                <a:cs typeface="Times New Roman" panose="02020603050405020304" pitchFamily="18" charset="0"/>
              </a:rPr>
              <a:t>。在给定样本的情况下，</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的无偏估计，因此，我们期望</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以</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i="1" dirty="0">
                <a:latin typeface="Times New Roman" panose="02020603050405020304" pitchFamily="18" charset="0"/>
                <a:ea typeface="宋体" panose="02010600030101010101" pitchFamily="2" charset="-122"/>
                <a:cs typeface="Times New Roman" panose="02020603050405020304" pitchFamily="18" charset="0"/>
              </a:rPr>
              <a:t>p </a:t>
            </a:r>
            <a:r>
              <a:rPr lang="zh-CN" sz="2600" dirty="0">
                <a:latin typeface="Times New Roman" panose="02020603050405020304" pitchFamily="18" charset="0"/>
                <a:ea typeface="宋体" panose="02010600030101010101" pitchFamily="2" charset="-122"/>
                <a:cs typeface="Times New Roman" panose="02020603050405020304" pitchFamily="18" charset="0"/>
              </a:rPr>
              <a:t>阶自回归模型方式与</a:t>
            </a:r>
            <a:r>
              <a:rPr lang="en-US" altLang="zh-CN" sz="2600" dirty="0">
                <a:latin typeface="Times New Roman" panose="02020603050405020304" pitchFamily="18" charset="0"/>
                <a:ea typeface="宋体" panose="02010600030101010101" pitchFamily="2" charset="-122"/>
                <a:cs typeface="Times New Roman" panose="02020603050405020304" pitchFamily="18" charset="0"/>
              </a:rPr>
              <a:t>                  </a:t>
            </a:r>
            <a:r>
              <a:rPr lang="zh-CN" sz="2600" dirty="0">
                <a:latin typeface="Times New Roman" panose="02020603050405020304" pitchFamily="18" charset="0"/>
                <a:ea typeface="宋体" panose="02010600030101010101" pitchFamily="2" charset="-122"/>
                <a:cs typeface="Times New Roman" panose="02020603050405020304" pitchFamily="18" charset="0"/>
              </a:rPr>
              <a:t>线性相关。</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86"/>
          <p:cNvGraphicFramePr>
            <a:graphicFrameLocks noChangeAspect="1"/>
          </p:cNvGraphicFramePr>
          <p:nvPr/>
        </p:nvGraphicFramePr>
        <p:xfrm>
          <a:off x="5157470" y="2348865"/>
          <a:ext cx="414020" cy="491490"/>
        </p:xfrm>
        <a:graphic>
          <a:graphicData uri="http://schemas.openxmlformats.org/presentationml/2006/ole">
            <mc:AlternateContent xmlns:mc="http://schemas.openxmlformats.org/markup-compatibility/2006">
              <mc:Choice xmlns:v="urn:schemas-microsoft-com:vml" Requires="v">
                <p:oleObj spid="_x0000_s3158" r:id="rId3" imgW="165100" imgH="215900" progId="Equation.DSMT4">
                  <p:embed/>
                </p:oleObj>
              </mc:Choice>
              <mc:Fallback>
                <p:oleObj r:id="rId3" imgW="165100" imgH="215900" progId="Equation.DSMT4">
                  <p:embed/>
                  <p:pic>
                    <p:nvPicPr>
                      <p:cNvPr id="0" name="图片 14"/>
                      <p:cNvPicPr/>
                      <p:nvPr/>
                    </p:nvPicPr>
                    <p:blipFill>
                      <a:blip r:embed="rId4"/>
                      <a:stretch>
                        <a:fillRect/>
                      </a:stretch>
                    </p:blipFill>
                    <p:spPr>
                      <a:xfrm>
                        <a:off x="5157470" y="2348865"/>
                        <a:ext cx="414020" cy="491490"/>
                      </a:xfrm>
                      <a:prstGeom prst="rect">
                        <a:avLst/>
                      </a:prstGeom>
                      <a:noFill/>
                      <a:ln w="38100">
                        <a:noFill/>
                        <a:miter/>
                      </a:ln>
                    </p:spPr>
                  </p:pic>
                </p:oleObj>
              </mc:Fallback>
            </mc:AlternateContent>
          </a:graphicData>
        </a:graphic>
      </p:graphicFrame>
      <p:graphicFrame>
        <p:nvGraphicFramePr>
          <p:cNvPr id="3" name="对象 -2147482583"/>
          <p:cNvGraphicFramePr>
            <a:graphicFrameLocks noChangeAspect="1"/>
          </p:cNvGraphicFramePr>
          <p:nvPr/>
        </p:nvGraphicFramePr>
        <p:xfrm>
          <a:off x="5085715" y="2964180"/>
          <a:ext cx="381000" cy="452120"/>
        </p:xfrm>
        <a:graphic>
          <a:graphicData uri="http://schemas.openxmlformats.org/presentationml/2006/ole">
            <mc:AlternateContent xmlns:mc="http://schemas.openxmlformats.org/markup-compatibility/2006">
              <mc:Choice xmlns:v="urn:schemas-microsoft-com:vml" Requires="v">
                <p:oleObj spid="_x0000_s3159" r:id="rId5" imgW="177800" imgH="215900" progId="Equation.DSMT4">
                  <p:embed/>
                </p:oleObj>
              </mc:Choice>
              <mc:Fallback>
                <p:oleObj r:id="rId5" imgW="177800" imgH="215900" progId="Equation.DSMT4">
                  <p:embed/>
                  <p:pic>
                    <p:nvPicPr>
                      <p:cNvPr id="0" name="图片 15"/>
                      <p:cNvPicPr/>
                      <p:nvPr/>
                    </p:nvPicPr>
                    <p:blipFill>
                      <a:blip r:embed="rId6"/>
                      <a:stretch>
                        <a:fillRect/>
                      </a:stretch>
                    </p:blipFill>
                    <p:spPr>
                      <a:xfrm>
                        <a:off x="5085715" y="2964180"/>
                        <a:ext cx="381000" cy="452120"/>
                      </a:xfrm>
                      <a:prstGeom prst="rect">
                        <a:avLst/>
                      </a:prstGeom>
                      <a:noFill/>
                      <a:ln w="38100">
                        <a:noFill/>
                        <a:miter/>
                      </a:ln>
                    </p:spPr>
                  </p:pic>
                </p:oleObj>
              </mc:Fallback>
            </mc:AlternateContent>
          </a:graphicData>
        </a:graphic>
      </p:graphicFrame>
      <p:graphicFrame>
        <p:nvGraphicFramePr>
          <p:cNvPr id="17" name="对象 -2147482586"/>
          <p:cNvGraphicFramePr>
            <a:graphicFrameLocks noChangeAspect="1"/>
          </p:cNvGraphicFramePr>
          <p:nvPr/>
        </p:nvGraphicFramePr>
        <p:xfrm>
          <a:off x="4363085" y="2924810"/>
          <a:ext cx="414020" cy="491490"/>
        </p:xfrm>
        <a:graphic>
          <a:graphicData uri="http://schemas.openxmlformats.org/presentationml/2006/ole">
            <mc:AlternateContent xmlns:mc="http://schemas.openxmlformats.org/markup-compatibility/2006">
              <mc:Choice xmlns:v="urn:schemas-microsoft-com:vml" Requires="v">
                <p:oleObj spid="_x0000_s3160" r:id="rId7" imgW="165100" imgH="215900" progId="Equation.DSMT4">
                  <p:embed/>
                </p:oleObj>
              </mc:Choice>
              <mc:Fallback>
                <p:oleObj r:id="rId7" imgW="165100" imgH="215900" progId="Equation.DSMT4">
                  <p:embed/>
                  <p:pic>
                    <p:nvPicPr>
                      <p:cNvPr id="0" name="图片 14"/>
                      <p:cNvPicPr/>
                      <p:nvPr/>
                    </p:nvPicPr>
                    <p:blipFill>
                      <a:blip r:embed="rId4"/>
                      <a:stretch>
                        <a:fillRect/>
                      </a:stretch>
                    </p:blipFill>
                    <p:spPr>
                      <a:xfrm>
                        <a:off x="4363085" y="2924810"/>
                        <a:ext cx="414020" cy="491490"/>
                      </a:xfrm>
                      <a:prstGeom prst="rect">
                        <a:avLst/>
                      </a:prstGeom>
                      <a:noFill/>
                      <a:ln w="38100">
                        <a:noFill/>
                        <a:miter/>
                      </a:ln>
                    </p:spPr>
                  </p:pic>
                </p:oleObj>
              </mc:Fallback>
            </mc:AlternateContent>
          </a:graphicData>
        </a:graphic>
      </p:graphicFrame>
      <p:graphicFrame>
        <p:nvGraphicFramePr>
          <p:cNvPr id="19" name="对象 -2147482586"/>
          <p:cNvGraphicFramePr>
            <a:graphicFrameLocks noChangeAspect="1"/>
          </p:cNvGraphicFramePr>
          <p:nvPr/>
        </p:nvGraphicFramePr>
        <p:xfrm>
          <a:off x="9766300" y="2957830"/>
          <a:ext cx="414020" cy="491490"/>
        </p:xfrm>
        <a:graphic>
          <a:graphicData uri="http://schemas.openxmlformats.org/presentationml/2006/ole">
            <mc:AlternateContent xmlns:mc="http://schemas.openxmlformats.org/markup-compatibility/2006">
              <mc:Choice xmlns:v="urn:schemas-microsoft-com:vml" Requires="v">
                <p:oleObj spid="_x0000_s3161" r:id="rId8" imgW="165100" imgH="215900" progId="Equation.DSMT4">
                  <p:embed/>
                </p:oleObj>
              </mc:Choice>
              <mc:Fallback>
                <p:oleObj r:id="rId8" imgW="165100" imgH="215900" progId="Equation.DSMT4">
                  <p:embed/>
                  <p:pic>
                    <p:nvPicPr>
                      <p:cNvPr id="0" name="图片 14"/>
                      <p:cNvPicPr/>
                      <p:nvPr/>
                    </p:nvPicPr>
                    <p:blipFill>
                      <a:blip r:embed="rId4"/>
                      <a:stretch>
                        <a:fillRect/>
                      </a:stretch>
                    </p:blipFill>
                    <p:spPr>
                      <a:xfrm>
                        <a:off x="9766300" y="2957830"/>
                        <a:ext cx="414020" cy="491490"/>
                      </a:xfrm>
                      <a:prstGeom prst="rect">
                        <a:avLst/>
                      </a:prstGeom>
                      <a:noFill/>
                      <a:ln w="38100">
                        <a:noFill/>
                        <a:miter/>
                      </a:ln>
                    </p:spPr>
                  </p:pic>
                </p:oleObj>
              </mc:Fallback>
            </mc:AlternateContent>
          </a:graphicData>
        </a:graphic>
      </p:graphicFrame>
      <p:graphicFrame>
        <p:nvGraphicFramePr>
          <p:cNvPr id="4" name="对象 -2147482580"/>
          <p:cNvGraphicFramePr>
            <a:graphicFrameLocks noChangeAspect="1"/>
          </p:cNvGraphicFramePr>
          <p:nvPr/>
        </p:nvGraphicFramePr>
        <p:xfrm>
          <a:off x="2925445" y="3573145"/>
          <a:ext cx="1437640" cy="530225"/>
        </p:xfrm>
        <a:graphic>
          <a:graphicData uri="http://schemas.openxmlformats.org/presentationml/2006/ole">
            <mc:AlternateContent xmlns:mc="http://schemas.openxmlformats.org/markup-compatibility/2006">
              <mc:Choice xmlns:v="urn:schemas-microsoft-com:vml" Requires="v">
                <p:oleObj spid="_x0000_s3162" r:id="rId9" imgW="647700" imgH="241300" progId="Equation.DSMT4">
                  <p:embed/>
                </p:oleObj>
              </mc:Choice>
              <mc:Fallback>
                <p:oleObj r:id="rId9" imgW="647700" imgH="241300" progId="Equation.DSMT4">
                  <p:embed/>
                  <p:pic>
                    <p:nvPicPr>
                      <p:cNvPr id="0" name="图片 20"/>
                      <p:cNvPicPr/>
                      <p:nvPr/>
                    </p:nvPicPr>
                    <p:blipFill>
                      <a:blip r:embed="rId10"/>
                      <a:stretch>
                        <a:fillRect/>
                      </a:stretch>
                    </p:blipFill>
                    <p:spPr>
                      <a:xfrm>
                        <a:off x="2925445" y="3573145"/>
                        <a:ext cx="1437640" cy="530225"/>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692785"/>
            <a:ext cx="11903710" cy="600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2</a:t>
            </a:r>
            <a:r>
              <a:rPr lang="zh-CN" sz="2400" b="1" dirty="0">
                <a:latin typeface="Times New Roman" panose="02020603050405020304" pitchFamily="18" charset="0"/>
                <a:ea typeface="宋体" panose="02010600030101010101" pitchFamily="2" charset="-122"/>
                <a:cs typeface="Times New Roman" panose="02020603050405020304" pitchFamily="18" charset="0"/>
              </a:rPr>
              <a:t>）估计模型参数</a:t>
            </a:r>
          </a:p>
          <a:p>
            <a:pPr marL="342900" indent="-342900">
              <a:lnSpc>
                <a:spcPct val="170000"/>
              </a:lnSpc>
              <a:buFont typeface="Arial" panose="020B0604020202020204" pitchFamily="34" charset="0"/>
              <a:buChar char="•"/>
            </a:pPr>
            <a:r>
              <a:rPr lang="en-US" altLang="zh-CN" sz="2400" dirty="0"/>
              <a:t>需要假定    服从标准正态分布、标准</a:t>
            </a:r>
            <a:r>
              <a:rPr lang="en-US" altLang="zh-CN" sz="2400" dirty="0">
                <a:latin typeface="Times New Roman" panose="02020603050405020304" pitchFamily="18" charset="0"/>
                <a:cs typeface="Times New Roman" panose="02020603050405020304" pitchFamily="18" charset="0"/>
              </a:rPr>
              <a:t>学生t分</a:t>
            </a:r>
            <a:r>
              <a:rPr lang="en-US" altLang="zh-CN" sz="2400" dirty="0"/>
              <a:t>布或者广义误差分布。根据不同分布，用不同的似然函数估计模型参数。</a:t>
            </a: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假定</a:t>
            </a:r>
            <a:r>
              <a:rPr lang="en-US" altLang="zh-CN" sz="2400" dirty="0">
                <a:latin typeface="Times New Roman" panose="02020603050405020304" pitchFamily="18" charset="0"/>
                <a:cs typeface="Times New Roman" panose="02020603050405020304" pitchFamily="18" charset="0"/>
              </a:rPr>
              <a:t>    服从标准正态分布，ARCH(</a:t>
            </a:r>
            <a:r>
              <a:rPr lang="en-US" altLang="zh-CN" sz="2400" i="1"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)模型的似然函数为：</a:t>
            </a: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altLang="zh-CN"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altLang="zh-CN" sz="2000" dirty="0">
                <a:latin typeface="Times New Roman" panose="02020603050405020304" pitchFamily="18" charset="0"/>
                <a:cs typeface="Times New Roman" panose="02020603050405020304" pitchFamily="18" charset="0"/>
              </a:rPr>
              <a:t>当样本容量较大且                      的表达式较复杂时，通常将其从式子中舍去。进一步地，可得出条件似然函数，并使用最大似然估计法（MLE）进行估计，其中                                           可递推计算：</a:t>
            </a:r>
          </a:p>
          <a:p>
            <a:pPr>
              <a:lnSpc>
                <a:spcPct val="170000"/>
              </a:lnSpc>
            </a:pPr>
            <a:endParaRPr lang="en-US" altLang="zh-CN" sz="2400" dirty="0">
              <a:latin typeface="Times New Roman" panose="02020603050405020304" pitchFamily="18" charset="0"/>
              <a:cs typeface="Times New Roman" panose="02020603050405020304" pitchFamily="18" charset="0"/>
            </a:endParaRPr>
          </a:p>
          <a:p>
            <a:pPr>
              <a:lnSpc>
                <a:spcPct val="170000"/>
              </a:lnSpc>
            </a:pPr>
            <a:endParaRPr lang="en-US" altLang="zh-CN" sz="24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79"/>
          <p:cNvGraphicFramePr>
            <a:graphicFrameLocks noChangeAspect="1"/>
          </p:cNvGraphicFramePr>
          <p:nvPr/>
        </p:nvGraphicFramePr>
        <p:xfrm>
          <a:off x="1845310" y="1485265"/>
          <a:ext cx="248920" cy="447675"/>
        </p:xfrm>
        <a:graphic>
          <a:graphicData uri="http://schemas.openxmlformats.org/presentationml/2006/ole">
            <mc:AlternateContent xmlns:mc="http://schemas.openxmlformats.org/markup-compatibility/2006">
              <mc:Choice xmlns:v="urn:schemas-microsoft-com:vml" Requires="v">
                <p:oleObj spid="_x0000_s4199" r:id="rId3" imgW="127000" imgH="203200" progId="Equation.DSMT4">
                  <p:embed/>
                </p:oleObj>
              </mc:Choice>
              <mc:Fallback>
                <p:oleObj r:id="rId3" imgW="127000" imgH="203200" progId="Equation.DSMT4">
                  <p:embed/>
                  <p:pic>
                    <p:nvPicPr>
                      <p:cNvPr id="0" name="图片 3075"/>
                      <p:cNvPicPr/>
                      <p:nvPr/>
                    </p:nvPicPr>
                    <p:blipFill>
                      <a:blip r:embed="rId4"/>
                      <a:stretch>
                        <a:fillRect/>
                      </a:stretch>
                    </p:blipFill>
                    <p:spPr>
                      <a:xfrm>
                        <a:off x="1845310" y="1485265"/>
                        <a:ext cx="248920" cy="447675"/>
                      </a:xfrm>
                      <a:prstGeom prst="rect">
                        <a:avLst/>
                      </a:prstGeom>
                      <a:noFill/>
                      <a:ln w="38100">
                        <a:noFill/>
                        <a:miter/>
                      </a:ln>
                    </p:spPr>
                  </p:pic>
                </p:oleObj>
              </mc:Fallback>
            </mc:AlternateContent>
          </a:graphicData>
        </a:graphic>
      </p:graphicFrame>
      <p:graphicFrame>
        <p:nvGraphicFramePr>
          <p:cNvPr id="7" name="对象 -2147482579"/>
          <p:cNvGraphicFramePr>
            <a:graphicFrameLocks noChangeAspect="1"/>
          </p:cNvGraphicFramePr>
          <p:nvPr>
            <p:extLst>
              <p:ext uri="{D42A27DB-BD31-4B8C-83A1-F6EECF244321}">
                <p14:modId xmlns:p14="http://schemas.microsoft.com/office/powerpoint/2010/main" val="1959603802"/>
              </p:ext>
            </p:extLst>
          </p:nvPr>
        </p:nvGraphicFramePr>
        <p:xfrm>
          <a:off x="1269083" y="2852936"/>
          <a:ext cx="248920" cy="447675"/>
        </p:xfrm>
        <a:graphic>
          <a:graphicData uri="http://schemas.openxmlformats.org/presentationml/2006/ole">
            <mc:AlternateContent xmlns:mc="http://schemas.openxmlformats.org/markup-compatibility/2006">
              <mc:Choice xmlns:v="urn:schemas-microsoft-com:vml" Requires="v">
                <p:oleObj spid="_x0000_s4200" r:id="rId5" imgW="127000" imgH="203200" progId="Equation.DSMT4">
                  <p:embed/>
                </p:oleObj>
              </mc:Choice>
              <mc:Fallback>
                <p:oleObj r:id="rId5" imgW="127000" imgH="203200" progId="Equation.DSMT4">
                  <p:embed/>
                  <p:pic>
                    <p:nvPicPr>
                      <p:cNvPr id="0" name="图片 3075"/>
                      <p:cNvPicPr/>
                      <p:nvPr/>
                    </p:nvPicPr>
                    <p:blipFill>
                      <a:blip r:embed="rId4"/>
                      <a:stretch>
                        <a:fillRect/>
                      </a:stretch>
                    </p:blipFill>
                    <p:spPr>
                      <a:xfrm>
                        <a:off x="1269083" y="2852936"/>
                        <a:ext cx="248920" cy="447675"/>
                      </a:xfrm>
                      <a:prstGeom prst="rect">
                        <a:avLst/>
                      </a:prstGeom>
                      <a:noFill/>
                      <a:ln w="38100">
                        <a:noFill/>
                        <a:miter/>
                      </a:ln>
                    </p:spPr>
                  </p:pic>
                </p:oleObj>
              </mc:Fallback>
            </mc:AlternateContent>
          </a:graphicData>
        </a:graphic>
      </p:graphicFrame>
      <p:graphicFrame>
        <p:nvGraphicFramePr>
          <p:cNvPr id="3" name="对象 -2147482577"/>
          <p:cNvGraphicFramePr>
            <a:graphicFrameLocks noChangeAspect="1"/>
          </p:cNvGraphicFramePr>
          <p:nvPr>
            <p:extLst>
              <p:ext uri="{D42A27DB-BD31-4B8C-83A1-F6EECF244321}">
                <p14:modId xmlns:p14="http://schemas.microsoft.com/office/powerpoint/2010/main" val="993361616"/>
              </p:ext>
            </p:extLst>
          </p:nvPr>
        </p:nvGraphicFramePr>
        <p:xfrm>
          <a:off x="1845147" y="3356992"/>
          <a:ext cx="7892415" cy="1412240"/>
        </p:xfrm>
        <a:graphic>
          <a:graphicData uri="http://schemas.openxmlformats.org/presentationml/2006/ole">
            <mc:AlternateContent xmlns:mc="http://schemas.openxmlformats.org/markup-compatibility/2006">
              <mc:Choice xmlns:v="urn:schemas-microsoft-com:vml" Requires="v">
                <p:oleObj spid="_x0000_s4201" r:id="rId6" imgW="4089400" imgH="723900" progId="Equation.DSMT4">
                  <p:embed/>
                </p:oleObj>
              </mc:Choice>
              <mc:Fallback>
                <p:oleObj r:id="rId6" imgW="4089400" imgH="723900" progId="Equation.DSMT4">
                  <p:embed/>
                  <p:pic>
                    <p:nvPicPr>
                      <p:cNvPr id="0" name="图片 8"/>
                      <p:cNvPicPr/>
                      <p:nvPr/>
                    </p:nvPicPr>
                    <p:blipFill>
                      <a:blip r:embed="rId7"/>
                      <a:stretch>
                        <a:fillRect/>
                      </a:stretch>
                    </p:blipFill>
                    <p:spPr>
                      <a:xfrm>
                        <a:off x="1845147" y="3356992"/>
                        <a:ext cx="7892415" cy="1412240"/>
                      </a:xfrm>
                      <a:prstGeom prst="rect">
                        <a:avLst/>
                      </a:prstGeom>
                      <a:noFill/>
                      <a:ln w="38100">
                        <a:noFill/>
                        <a:miter/>
                      </a:ln>
                    </p:spPr>
                  </p:pic>
                </p:oleObj>
              </mc:Fallback>
            </mc:AlternateContent>
          </a:graphicData>
        </a:graphic>
      </p:graphicFrame>
      <p:graphicFrame>
        <p:nvGraphicFramePr>
          <p:cNvPr id="4" name="对象 -2147482573"/>
          <p:cNvGraphicFramePr>
            <a:graphicFrameLocks noChangeAspect="1"/>
          </p:cNvGraphicFramePr>
          <p:nvPr>
            <p:extLst>
              <p:ext uri="{D42A27DB-BD31-4B8C-83A1-F6EECF244321}">
                <p14:modId xmlns:p14="http://schemas.microsoft.com/office/powerpoint/2010/main" val="2127469380"/>
              </p:ext>
            </p:extLst>
          </p:nvPr>
        </p:nvGraphicFramePr>
        <p:xfrm>
          <a:off x="2277195" y="4797152"/>
          <a:ext cx="1407795" cy="451485"/>
        </p:xfrm>
        <a:graphic>
          <a:graphicData uri="http://schemas.openxmlformats.org/presentationml/2006/ole">
            <mc:AlternateContent xmlns:mc="http://schemas.openxmlformats.org/markup-compatibility/2006">
              <mc:Choice xmlns:v="urn:schemas-microsoft-com:vml" Requires="v">
                <p:oleObj spid="_x0000_s4202" r:id="rId8" imgW="862965" imgH="254000" progId="Equation.DSMT4">
                  <p:embed/>
                </p:oleObj>
              </mc:Choice>
              <mc:Fallback>
                <p:oleObj r:id="rId8" imgW="862965" imgH="254000" progId="Equation.DSMT4">
                  <p:embed/>
                  <p:pic>
                    <p:nvPicPr>
                      <p:cNvPr id="0" name="图片 9"/>
                      <p:cNvPicPr/>
                      <p:nvPr/>
                    </p:nvPicPr>
                    <p:blipFill>
                      <a:blip r:embed="rId9"/>
                      <a:stretch>
                        <a:fillRect/>
                      </a:stretch>
                    </p:blipFill>
                    <p:spPr>
                      <a:xfrm>
                        <a:off x="2277195" y="4797152"/>
                        <a:ext cx="1407795" cy="451485"/>
                      </a:xfrm>
                      <a:prstGeom prst="rect">
                        <a:avLst/>
                      </a:prstGeom>
                      <a:noFill/>
                      <a:ln w="38100">
                        <a:noFill/>
                        <a:miter/>
                      </a:ln>
                    </p:spPr>
                  </p:pic>
                </p:oleObj>
              </mc:Fallback>
            </mc:AlternateContent>
          </a:graphicData>
        </a:graphic>
      </p:graphicFrame>
      <p:graphicFrame>
        <p:nvGraphicFramePr>
          <p:cNvPr id="11" name="对象 -2147482572"/>
          <p:cNvGraphicFramePr>
            <a:graphicFrameLocks noChangeAspect="1"/>
          </p:cNvGraphicFramePr>
          <p:nvPr/>
        </p:nvGraphicFramePr>
        <p:xfrm>
          <a:off x="6381750" y="5301615"/>
          <a:ext cx="2768600" cy="407035"/>
        </p:xfrm>
        <a:graphic>
          <a:graphicData uri="http://schemas.openxmlformats.org/presentationml/2006/ole">
            <mc:AlternateContent xmlns:mc="http://schemas.openxmlformats.org/markup-compatibility/2006">
              <mc:Choice xmlns:v="urn:schemas-microsoft-com:vml" Requires="v">
                <p:oleObj spid="_x0000_s4203" r:id="rId10" imgW="1587500" imgH="241300" progId="Equation.DSMT4">
                  <p:embed/>
                </p:oleObj>
              </mc:Choice>
              <mc:Fallback>
                <p:oleObj r:id="rId10" imgW="1587500" imgH="241300" progId="Equation.DSMT4">
                  <p:embed/>
                  <p:pic>
                    <p:nvPicPr>
                      <p:cNvPr id="0" name="图片 10"/>
                      <p:cNvPicPr/>
                      <p:nvPr/>
                    </p:nvPicPr>
                    <p:blipFill>
                      <a:blip r:embed="rId11"/>
                      <a:stretch>
                        <a:fillRect/>
                      </a:stretch>
                    </p:blipFill>
                    <p:spPr>
                      <a:xfrm>
                        <a:off x="6381750" y="5301615"/>
                        <a:ext cx="2768600" cy="407035"/>
                      </a:xfrm>
                      <a:prstGeom prst="rect">
                        <a:avLst/>
                      </a:prstGeom>
                      <a:noFill/>
                      <a:ln w="38100">
                        <a:noFill/>
                        <a:miter/>
                      </a:ln>
                    </p:spPr>
                  </p:pic>
                </p:oleObj>
              </mc:Fallback>
            </mc:AlternateContent>
          </a:graphicData>
        </a:graphic>
      </p:graphicFrame>
      <p:graphicFrame>
        <p:nvGraphicFramePr>
          <p:cNvPr id="13" name="对象 -2147482571"/>
          <p:cNvGraphicFramePr>
            <a:graphicFrameLocks noChangeAspect="1"/>
          </p:cNvGraphicFramePr>
          <p:nvPr>
            <p:extLst>
              <p:ext uri="{D42A27DB-BD31-4B8C-83A1-F6EECF244321}">
                <p14:modId xmlns:p14="http://schemas.microsoft.com/office/powerpoint/2010/main" val="1353891583"/>
              </p:ext>
            </p:extLst>
          </p:nvPr>
        </p:nvGraphicFramePr>
        <p:xfrm>
          <a:off x="3933379" y="5661248"/>
          <a:ext cx="5026025" cy="812165"/>
        </p:xfrm>
        <a:graphic>
          <a:graphicData uri="http://schemas.openxmlformats.org/presentationml/2006/ole">
            <mc:AlternateContent xmlns:mc="http://schemas.openxmlformats.org/markup-compatibility/2006">
              <mc:Choice xmlns:v="urn:schemas-microsoft-com:vml" Requires="v">
                <p:oleObj spid="_x0000_s4204" r:id="rId12" imgW="2895600" imgH="469900" progId="Equation.DSMT4">
                  <p:embed/>
                </p:oleObj>
              </mc:Choice>
              <mc:Fallback>
                <p:oleObj r:id="rId12" imgW="2895600" imgH="469900" progId="Equation.DSMT4">
                  <p:embed/>
                  <p:pic>
                    <p:nvPicPr>
                      <p:cNvPr id="0" name="图片 11"/>
                      <p:cNvPicPr/>
                      <p:nvPr/>
                    </p:nvPicPr>
                    <p:blipFill>
                      <a:blip r:embed="rId13"/>
                      <a:stretch>
                        <a:fillRect/>
                      </a:stretch>
                    </p:blipFill>
                    <p:spPr>
                      <a:xfrm>
                        <a:off x="3933379" y="5661248"/>
                        <a:ext cx="5026025" cy="8121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41605" y="692785"/>
            <a:ext cx="11903710" cy="600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lnSpc>
                <a:spcPct val="170000"/>
              </a:lnSpc>
              <a:buFont typeface="Arial" panose="020B0604020202020204" pitchFamily="34" charset="0"/>
              <a:buChar char="•"/>
            </a:pPr>
            <a:r>
              <a:rPr lang="zh-CN" sz="2400" dirty="0">
                <a:latin typeface="Times New Roman" panose="02020603050405020304" pitchFamily="18" charset="0"/>
                <a:ea typeface="宋体" panose="02010600030101010101" pitchFamily="2" charset="-122"/>
                <a:cs typeface="Times New Roman" panose="02020603050405020304" pitchFamily="18" charset="0"/>
              </a:rPr>
              <a:t>将上式取对数得到条件对数似然函数：</a:t>
            </a:r>
          </a:p>
          <a:p>
            <a:pPr marL="457200" indent="-457200">
              <a:lnSpc>
                <a:spcPct val="170000"/>
              </a:lnSpc>
              <a:buFont typeface="Arial" panose="020B0604020202020204" pitchFamily="34" charset="0"/>
              <a:buChar char="•"/>
            </a:pPr>
            <a:endParaRPr 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endParaRPr 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r>
              <a:rPr lang="zh-CN" sz="2400" dirty="0">
                <a:latin typeface="Times New Roman" panose="02020603050405020304" pitchFamily="18" charset="0"/>
                <a:ea typeface="宋体" panose="02010600030101010101" pitchFamily="2" charset="-122"/>
                <a:cs typeface="Times New Roman" panose="02020603050405020304" pitchFamily="18" charset="0"/>
              </a:rPr>
              <a:t>由于第一项</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sz="2400" dirty="0">
                <a:latin typeface="Times New Roman" panose="02020603050405020304" pitchFamily="18" charset="0"/>
                <a:ea typeface="宋体" panose="02010600030101010101" pitchFamily="2" charset="-122"/>
                <a:cs typeface="Times New Roman" panose="02020603050405020304" pitchFamily="18" charset="0"/>
              </a:rPr>
              <a:t>中不含参数，条件对数似然函数可写为：</a:t>
            </a:r>
          </a:p>
          <a:p>
            <a:pPr>
              <a:lnSpc>
                <a:spcPct val="170000"/>
              </a:lnSpc>
              <a:buFont typeface="Arial" panose="020B0604020202020204" pitchFamily="34" charset="0"/>
            </a:pPr>
            <a:endParaRPr lang="en-US" altLang="zh-CN" sz="24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70"/>
          <p:cNvGraphicFramePr>
            <a:graphicFrameLocks noChangeAspect="1"/>
          </p:cNvGraphicFramePr>
          <p:nvPr/>
        </p:nvGraphicFramePr>
        <p:xfrm>
          <a:off x="1629410" y="1485265"/>
          <a:ext cx="8022590" cy="996315"/>
        </p:xfrm>
        <a:graphic>
          <a:graphicData uri="http://schemas.openxmlformats.org/presentationml/2006/ole">
            <mc:AlternateContent xmlns:mc="http://schemas.openxmlformats.org/markup-compatibility/2006">
              <mc:Choice xmlns:v="urn:schemas-microsoft-com:vml" Requires="v">
                <p:oleObj spid="_x0000_s5172" r:id="rId3" imgW="3441700" imgH="431800" progId="Equation.DSMT4">
                  <p:embed/>
                </p:oleObj>
              </mc:Choice>
              <mc:Fallback>
                <p:oleObj r:id="rId3" imgW="3441700" imgH="431800" progId="Equation.DSMT4">
                  <p:embed/>
                  <p:pic>
                    <p:nvPicPr>
                      <p:cNvPr id="0" name="图片 14"/>
                      <p:cNvPicPr/>
                      <p:nvPr/>
                    </p:nvPicPr>
                    <p:blipFill>
                      <a:blip r:embed="rId4"/>
                      <a:stretch>
                        <a:fillRect/>
                      </a:stretch>
                    </p:blipFill>
                    <p:spPr>
                      <a:xfrm>
                        <a:off x="1629410" y="1485265"/>
                        <a:ext cx="8022590" cy="996315"/>
                      </a:xfrm>
                      <a:prstGeom prst="rect">
                        <a:avLst/>
                      </a:prstGeom>
                      <a:noFill/>
                      <a:ln w="38100">
                        <a:noFill/>
                        <a:miter/>
                      </a:ln>
                    </p:spPr>
                  </p:pic>
                </p:oleObj>
              </mc:Fallback>
            </mc:AlternateContent>
          </a:graphicData>
        </a:graphic>
      </p:graphicFrame>
      <p:graphicFrame>
        <p:nvGraphicFramePr>
          <p:cNvPr id="3" name="对象 -2147482568"/>
          <p:cNvGraphicFramePr>
            <a:graphicFrameLocks noChangeAspect="1"/>
          </p:cNvGraphicFramePr>
          <p:nvPr/>
        </p:nvGraphicFramePr>
        <p:xfrm>
          <a:off x="1196975" y="3396615"/>
          <a:ext cx="7700645" cy="1163955"/>
        </p:xfrm>
        <a:graphic>
          <a:graphicData uri="http://schemas.openxmlformats.org/presentationml/2006/ole">
            <mc:AlternateContent xmlns:mc="http://schemas.openxmlformats.org/markup-compatibility/2006">
              <mc:Choice xmlns:v="urn:schemas-microsoft-com:vml" Requires="v">
                <p:oleObj spid="_x0000_s5173" r:id="rId5" imgW="2832100" imgH="431800" progId="Equation.DSMT4">
                  <p:embed/>
                </p:oleObj>
              </mc:Choice>
              <mc:Fallback>
                <p:oleObj r:id="rId5" imgW="2832100" imgH="431800" progId="Equation.DSMT4">
                  <p:embed/>
                  <p:pic>
                    <p:nvPicPr>
                      <p:cNvPr id="0" name="图片 15"/>
                      <p:cNvPicPr/>
                      <p:nvPr/>
                    </p:nvPicPr>
                    <p:blipFill>
                      <a:blip r:embed="rId6"/>
                      <a:stretch>
                        <a:fillRect/>
                      </a:stretch>
                    </p:blipFill>
                    <p:spPr>
                      <a:xfrm>
                        <a:off x="1196975" y="3396615"/>
                        <a:ext cx="7700645" cy="1163955"/>
                      </a:xfrm>
                      <a:prstGeom prst="rect">
                        <a:avLst/>
                      </a:prstGeom>
                      <a:noFill/>
                      <a:ln w="38100">
                        <a:noFill/>
                        <a:miter/>
                      </a:ln>
                    </p:spPr>
                  </p:pic>
                </p:oleObj>
              </mc:Fallback>
            </mc:AlternateContent>
          </a:graphicData>
        </a:graphic>
      </p:graphicFrame>
      <p:graphicFrame>
        <p:nvGraphicFramePr>
          <p:cNvPr id="4" name="对象 -2147482569"/>
          <p:cNvGraphicFramePr>
            <a:graphicFrameLocks noChangeAspect="1"/>
          </p:cNvGraphicFramePr>
          <p:nvPr>
            <p:extLst>
              <p:ext uri="{D42A27DB-BD31-4B8C-83A1-F6EECF244321}">
                <p14:modId xmlns:p14="http://schemas.microsoft.com/office/powerpoint/2010/main" val="900452709"/>
              </p:ext>
            </p:extLst>
          </p:nvPr>
        </p:nvGraphicFramePr>
        <p:xfrm>
          <a:off x="2277195" y="2924944"/>
          <a:ext cx="949325" cy="460375"/>
        </p:xfrm>
        <a:graphic>
          <a:graphicData uri="http://schemas.openxmlformats.org/presentationml/2006/ole">
            <mc:AlternateContent xmlns:mc="http://schemas.openxmlformats.org/markup-compatibility/2006">
              <mc:Choice xmlns:v="urn:schemas-microsoft-com:vml" Requires="v">
                <p:oleObj spid="_x0000_s5174" r:id="rId7" imgW="431800" imgH="215900" progId="Equation.DSMT4">
                  <p:embed/>
                </p:oleObj>
              </mc:Choice>
              <mc:Fallback>
                <p:oleObj r:id="rId7" imgW="431800" imgH="215900" progId="Equation.DSMT4">
                  <p:embed/>
                  <p:pic>
                    <p:nvPicPr>
                      <p:cNvPr id="0" name="图片 16"/>
                      <p:cNvPicPr/>
                      <p:nvPr/>
                    </p:nvPicPr>
                    <p:blipFill>
                      <a:blip r:embed="rId8"/>
                      <a:stretch>
                        <a:fillRect/>
                      </a:stretch>
                    </p:blipFill>
                    <p:spPr>
                      <a:xfrm>
                        <a:off x="2277195" y="2924944"/>
                        <a:ext cx="949325" cy="4603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765175"/>
            <a:ext cx="11083925"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3</a:t>
            </a:r>
            <a:r>
              <a:rPr lang="zh-CN" sz="2400" b="1" dirty="0">
                <a:latin typeface="Times New Roman" panose="02020603050405020304" pitchFamily="18" charset="0"/>
                <a:ea typeface="宋体" panose="02010600030101010101" pitchFamily="2" charset="-122"/>
                <a:cs typeface="Times New Roman" panose="02020603050405020304" pitchFamily="18" charset="0"/>
              </a:rPr>
              <a:t>）验证模型的设定</a:t>
            </a: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建立ARCH模型之后，求得标准化残差，这是一个独立同分布的随机过程：</a:t>
            </a:r>
          </a:p>
          <a:p>
            <a:pPr marL="342900" indent="-342900">
              <a:lnSpc>
                <a:spcPct val="170000"/>
              </a:lnSpc>
              <a:buFont typeface="Arial" panose="020B0604020202020204" pitchFamily="34" charset="0"/>
              <a:buChar char="•"/>
            </a:pPr>
            <a:endParaRPr lang="zh-CN" altLang="en-US"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的Ljung-Box统计量可用来检验均值方程的充分性，其偏度、峰度、QQ图可用来检验分布假定的正确性。</a:t>
            </a: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的Ljung-Box 统计量可用来检验波动率方程的正确性。</a:t>
            </a: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51"/>
          <p:cNvGraphicFramePr>
            <a:graphicFrameLocks noChangeAspect="1"/>
          </p:cNvGraphicFramePr>
          <p:nvPr/>
        </p:nvGraphicFramePr>
        <p:xfrm>
          <a:off x="4941570" y="2061210"/>
          <a:ext cx="1102995" cy="763905"/>
        </p:xfrm>
        <a:graphic>
          <a:graphicData uri="http://schemas.openxmlformats.org/presentationml/2006/ole">
            <mc:AlternateContent xmlns:mc="http://schemas.openxmlformats.org/markup-compatibility/2006">
              <mc:Choice xmlns:v="urn:schemas-microsoft-com:vml" Requires="v">
                <p:oleObj spid="_x0000_s6196" r:id="rId3" imgW="431800" imgH="393700" progId="Equation.DSMT4">
                  <p:embed/>
                </p:oleObj>
              </mc:Choice>
              <mc:Fallback>
                <p:oleObj r:id="rId3" imgW="431800" imgH="393700" progId="Equation.DSMT4">
                  <p:embed/>
                  <p:pic>
                    <p:nvPicPr>
                      <p:cNvPr id="0" name="图片 3075"/>
                      <p:cNvPicPr/>
                      <p:nvPr/>
                    </p:nvPicPr>
                    <p:blipFill>
                      <a:blip r:embed="rId4"/>
                      <a:stretch>
                        <a:fillRect/>
                      </a:stretch>
                    </p:blipFill>
                    <p:spPr>
                      <a:xfrm>
                        <a:off x="4941570" y="2061210"/>
                        <a:ext cx="1102995" cy="763905"/>
                      </a:xfrm>
                      <a:prstGeom prst="rect">
                        <a:avLst/>
                      </a:prstGeom>
                      <a:noFill/>
                      <a:ln w="38100">
                        <a:noFill/>
                        <a:miter/>
                      </a:ln>
                    </p:spPr>
                  </p:pic>
                </p:oleObj>
              </mc:Fallback>
            </mc:AlternateContent>
          </a:graphicData>
        </a:graphic>
      </p:graphicFrame>
      <p:graphicFrame>
        <p:nvGraphicFramePr>
          <p:cNvPr id="3" name="对象 -2147482550"/>
          <p:cNvGraphicFramePr>
            <a:graphicFrameLocks noChangeAspect="1"/>
          </p:cNvGraphicFramePr>
          <p:nvPr>
            <p:extLst>
              <p:ext uri="{D42A27DB-BD31-4B8C-83A1-F6EECF244321}">
                <p14:modId xmlns:p14="http://schemas.microsoft.com/office/powerpoint/2010/main" val="2338595578"/>
              </p:ext>
            </p:extLst>
          </p:nvPr>
        </p:nvGraphicFramePr>
        <p:xfrm>
          <a:off x="621011" y="3101534"/>
          <a:ext cx="464820" cy="381000"/>
        </p:xfrm>
        <a:graphic>
          <a:graphicData uri="http://schemas.openxmlformats.org/presentationml/2006/ole">
            <mc:AlternateContent xmlns:mc="http://schemas.openxmlformats.org/markup-compatibility/2006">
              <mc:Choice xmlns:v="urn:schemas-microsoft-com:vml" Requires="v">
                <p:oleObj spid="_x0000_s6197" r:id="rId5" imgW="254000" imgH="215900" progId="Equation.DSMT4">
                  <p:embed/>
                </p:oleObj>
              </mc:Choice>
              <mc:Fallback>
                <p:oleObj r:id="rId5" imgW="254000" imgH="215900" progId="Equation.DSMT4">
                  <p:embed/>
                  <p:pic>
                    <p:nvPicPr>
                      <p:cNvPr id="0" name="图片 6"/>
                      <p:cNvPicPr/>
                      <p:nvPr/>
                    </p:nvPicPr>
                    <p:blipFill>
                      <a:blip r:embed="rId6"/>
                      <a:stretch>
                        <a:fillRect/>
                      </a:stretch>
                    </p:blipFill>
                    <p:spPr>
                      <a:xfrm>
                        <a:off x="621011" y="3101534"/>
                        <a:ext cx="464820" cy="381000"/>
                      </a:xfrm>
                      <a:prstGeom prst="rect">
                        <a:avLst/>
                      </a:prstGeom>
                      <a:noFill/>
                      <a:ln w="38100">
                        <a:noFill/>
                        <a:miter/>
                      </a:ln>
                    </p:spPr>
                  </p:pic>
                </p:oleObj>
              </mc:Fallback>
            </mc:AlternateContent>
          </a:graphicData>
        </a:graphic>
      </p:graphicFrame>
      <p:graphicFrame>
        <p:nvGraphicFramePr>
          <p:cNvPr id="4" name="对象 -2147482549"/>
          <p:cNvGraphicFramePr>
            <a:graphicFrameLocks noChangeAspect="1"/>
          </p:cNvGraphicFramePr>
          <p:nvPr>
            <p:extLst>
              <p:ext uri="{D42A27DB-BD31-4B8C-83A1-F6EECF244321}">
                <p14:modId xmlns:p14="http://schemas.microsoft.com/office/powerpoint/2010/main" val="4249300495"/>
              </p:ext>
            </p:extLst>
          </p:nvPr>
        </p:nvGraphicFramePr>
        <p:xfrm>
          <a:off x="621011" y="4293096"/>
          <a:ext cx="499745" cy="466090"/>
        </p:xfrm>
        <a:graphic>
          <a:graphicData uri="http://schemas.openxmlformats.org/presentationml/2006/ole">
            <mc:AlternateContent xmlns:mc="http://schemas.openxmlformats.org/markup-compatibility/2006">
              <mc:Choice xmlns:v="urn:schemas-microsoft-com:vml" Requires="v">
                <p:oleObj spid="_x0000_s6198" r:id="rId7" imgW="279400" imgH="254000" progId="Equation.DSMT4">
                  <p:embed/>
                </p:oleObj>
              </mc:Choice>
              <mc:Fallback>
                <p:oleObj r:id="rId7" imgW="279400" imgH="254000" progId="Equation.DSMT4">
                  <p:embed/>
                  <p:pic>
                    <p:nvPicPr>
                      <p:cNvPr id="0" name="图片 7"/>
                      <p:cNvPicPr/>
                      <p:nvPr/>
                    </p:nvPicPr>
                    <p:blipFill>
                      <a:blip r:embed="rId8"/>
                      <a:stretch>
                        <a:fillRect/>
                      </a:stretch>
                    </p:blipFill>
                    <p:spPr>
                      <a:xfrm>
                        <a:off x="621011" y="4293096"/>
                        <a:ext cx="499745" cy="4660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765175"/>
            <a:ext cx="11083925"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4</a:t>
            </a:r>
            <a:r>
              <a:rPr lang="zh-CN" sz="2400" b="1" dirty="0">
                <a:latin typeface="Times New Roman" panose="02020603050405020304" pitchFamily="18" charset="0"/>
                <a:ea typeface="宋体" panose="02010600030101010101" pitchFamily="2" charset="-122"/>
                <a:cs typeface="Times New Roman" panose="02020603050405020304" pitchFamily="18" charset="0"/>
              </a:rPr>
              <a:t>）预测</a:t>
            </a:r>
          </a:p>
          <a:p>
            <a:pPr marL="342900" indent="-342900">
              <a:lnSpc>
                <a:spcPct val="17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考虑一个ARCH</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模型，从预测原点</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h </a:t>
            </a:r>
            <a:r>
              <a:rPr lang="zh-CN" altLang="en-US" sz="2400" dirty="0">
                <a:latin typeface="Times New Roman" panose="02020603050405020304" pitchFamily="18" charset="0"/>
                <a:cs typeface="Times New Roman" panose="02020603050405020304" pitchFamily="18" charset="0"/>
              </a:rPr>
              <a:t>出发，</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的向前一步、向前两步、向前</a:t>
            </a:r>
            <a:r>
              <a:rPr lang="en-US" altLang="zh-CN" sz="2400" i="1" dirty="0">
                <a:latin typeface="Times New Roman" panose="02020603050405020304" pitchFamily="18" charset="0"/>
                <a:cs typeface="Times New Roman" panose="02020603050405020304" pitchFamily="18" charset="0"/>
              </a:rPr>
              <a:t>l</a:t>
            </a:r>
            <a:r>
              <a:rPr lang="zh-CN" altLang="en-US" sz="2400" dirty="0">
                <a:latin typeface="Times New Roman" panose="02020603050405020304" pitchFamily="18" charset="0"/>
                <a:cs typeface="Times New Roman" panose="02020603050405020304" pitchFamily="18" charset="0"/>
              </a:rPr>
              <a:t>步预测分别为：</a:t>
            </a:r>
            <a:r>
              <a:rPr lang="en-US" altLang="zh-CN" sz="2400" dirty="0">
                <a:latin typeface="Times New Roman" panose="02020603050405020304" pitchFamily="18" charset="0"/>
                <a:cs typeface="Times New Roman" panose="02020603050405020304" pitchFamily="18" charset="0"/>
              </a:rPr>
              <a:t> </a:t>
            </a: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其中，当</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，有</a:t>
            </a:r>
          </a:p>
          <a:p>
            <a:pPr>
              <a:lnSpc>
                <a:spcPct val="170000"/>
              </a:lnSpc>
              <a:buFont typeface="Arial" panose="020B0604020202020204" pitchFamily="34" charset="0"/>
            </a:pP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47"/>
          <p:cNvGraphicFramePr>
            <a:graphicFrameLocks noChangeAspect="1"/>
          </p:cNvGraphicFramePr>
          <p:nvPr/>
        </p:nvGraphicFramePr>
        <p:xfrm>
          <a:off x="6525895" y="1628775"/>
          <a:ext cx="474345" cy="388620"/>
        </p:xfrm>
        <a:graphic>
          <a:graphicData uri="http://schemas.openxmlformats.org/presentationml/2006/ole">
            <mc:AlternateContent xmlns:mc="http://schemas.openxmlformats.org/markup-compatibility/2006">
              <mc:Choice xmlns:v="urn:schemas-microsoft-com:vml" Requires="v">
                <p:oleObj spid="_x0000_s7271" r:id="rId3" imgW="254000" imgH="215900" progId="Equation.DSMT4">
                  <p:embed/>
                </p:oleObj>
              </mc:Choice>
              <mc:Fallback>
                <p:oleObj r:id="rId3" imgW="254000" imgH="215900" progId="Equation.DSMT4">
                  <p:embed/>
                  <p:pic>
                    <p:nvPicPr>
                      <p:cNvPr id="0" name="图片 8"/>
                      <p:cNvPicPr/>
                      <p:nvPr/>
                    </p:nvPicPr>
                    <p:blipFill>
                      <a:blip r:embed="rId4"/>
                      <a:stretch>
                        <a:fillRect/>
                      </a:stretch>
                    </p:blipFill>
                    <p:spPr>
                      <a:xfrm>
                        <a:off x="6525895" y="1628775"/>
                        <a:ext cx="474345" cy="388620"/>
                      </a:xfrm>
                      <a:prstGeom prst="rect">
                        <a:avLst/>
                      </a:prstGeom>
                      <a:noFill/>
                      <a:ln w="38100">
                        <a:noFill/>
                        <a:miter/>
                      </a:ln>
                    </p:spPr>
                  </p:pic>
                </p:oleObj>
              </mc:Fallback>
            </mc:AlternateContent>
          </a:graphicData>
        </a:graphic>
      </p:graphicFrame>
      <p:graphicFrame>
        <p:nvGraphicFramePr>
          <p:cNvPr id="3" name="对象 -2147482545"/>
          <p:cNvGraphicFramePr>
            <a:graphicFrameLocks noChangeAspect="1"/>
          </p:cNvGraphicFramePr>
          <p:nvPr/>
        </p:nvGraphicFramePr>
        <p:xfrm>
          <a:off x="3933190" y="2708910"/>
          <a:ext cx="4025900" cy="546735"/>
        </p:xfrm>
        <a:graphic>
          <a:graphicData uri="http://schemas.openxmlformats.org/presentationml/2006/ole">
            <mc:AlternateContent xmlns:mc="http://schemas.openxmlformats.org/markup-compatibility/2006">
              <mc:Choice xmlns:v="urn:schemas-microsoft-com:vml" Requires="v">
                <p:oleObj spid="_x0000_s7272" r:id="rId5" imgW="1790700" imgH="241300" progId="Equation.DSMT4">
                  <p:embed/>
                </p:oleObj>
              </mc:Choice>
              <mc:Fallback>
                <p:oleObj r:id="rId5" imgW="1790700" imgH="241300" progId="Equation.DSMT4">
                  <p:embed/>
                  <p:pic>
                    <p:nvPicPr>
                      <p:cNvPr id="0" name="图片 9"/>
                      <p:cNvPicPr/>
                      <p:nvPr/>
                    </p:nvPicPr>
                    <p:blipFill>
                      <a:blip r:embed="rId6"/>
                      <a:stretch>
                        <a:fillRect/>
                      </a:stretch>
                    </p:blipFill>
                    <p:spPr>
                      <a:xfrm>
                        <a:off x="3933190" y="2708910"/>
                        <a:ext cx="4025900" cy="546735"/>
                      </a:xfrm>
                      <a:prstGeom prst="rect">
                        <a:avLst/>
                      </a:prstGeom>
                      <a:noFill/>
                      <a:ln w="38100">
                        <a:noFill/>
                        <a:miter/>
                      </a:ln>
                    </p:spPr>
                  </p:pic>
                </p:oleObj>
              </mc:Fallback>
            </mc:AlternateContent>
          </a:graphicData>
        </a:graphic>
      </p:graphicFrame>
      <p:graphicFrame>
        <p:nvGraphicFramePr>
          <p:cNvPr id="4" name="对象 -2147482544"/>
          <p:cNvGraphicFramePr>
            <a:graphicFrameLocks noChangeAspect="1"/>
          </p:cNvGraphicFramePr>
          <p:nvPr/>
        </p:nvGraphicFramePr>
        <p:xfrm>
          <a:off x="3501390" y="3501390"/>
          <a:ext cx="5305425" cy="537845"/>
        </p:xfrm>
        <a:graphic>
          <a:graphicData uri="http://schemas.openxmlformats.org/presentationml/2006/ole">
            <mc:AlternateContent xmlns:mc="http://schemas.openxmlformats.org/markup-compatibility/2006">
              <mc:Choice xmlns:v="urn:schemas-microsoft-com:vml" Requires="v">
                <p:oleObj spid="_x0000_s7273" r:id="rId7" imgW="2400300" imgH="241300" progId="Equation.DSMT4">
                  <p:embed/>
                </p:oleObj>
              </mc:Choice>
              <mc:Fallback>
                <p:oleObj r:id="rId7" imgW="2400300" imgH="241300" progId="Equation.DSMT4">
                  <p:embed/>
                  <p:pic>
                    <p:nvPicPr>
                      <p:cNvPr id="0" name="图片 10"/>
                      <p:cNvPicPr/>
                      <p:nvPr/>
                    </p:nvPicPr>
                    <p:blipFill>
                      <a:blip r:embed="rId8"/>
                      <a:stretch>
                        <a:fillRect/>
                      </a:stretch>
                    </p:blipFill>
                    <p:spPr>
                      <a:xfrm>
                        <a:off x="3501390" y="3501390"/>
                        <a:ext cx="5305425" cy="537845"/>
                      </a:xfrm>
                      <a:prstGeom prst="rect">
                        <a:avLst/>
                      </a:prstGeom>
                      <a:noFill/>
                      <a:ln w="38100">
                        <a:noFill/>
                        <a:miter/>
                      </a:ln>
                    </p:spPr>
                  </p:pic>
                </p:oleObj>
              </mc:Fallback>
            </mc:AlternateContent>
          </a:graphicData>
        </a:graphic>
      </p:graphicFrame>
      <p:graphicFrame>
        <p:nvGraphicFramePr>
          <p:cNvPr id="7" name="对象 -2147482543"/>
          <p:cNvGraphicFramePr>
            <a:graphicFrameLocks noChangeAspect="1"/>
          </p:cNvGraphicFramePr>
          <p:nvPr/>
        </p:nvGraphicFramePr>
        <p:xfrm>
          <a:off x="4293235" y="4148773"/>
          <a:ext cx="3200400" cy="802640"/>
        </p:xfrm>
        <a:graphic>
          <a:graphicData uri="http://schemas.openxmlformats.org/presentationml/2006/ole">
            <mc:AlternateContent xmlns:mc="http://schemas.openxmlformats.org/markup-compatibility/2006">
              <mc:Choice xmlns:v="urn:schemas-microsoft-com:vml" Requires="v">
                <p:oleObj spid="_x0000_s7274" r:id="rId9" imgW="1485900" imgH="405765" progId="Equation.DSMT4">
                  <p:embed/>
                </p:oleObj>
              </mc:Choice>
              <mc:Fallback>
                <p:oleObj r:id="rId9" imgW="1485900" imgH="405765" progId="Equation.DSMT4">
                  <p:embed/>
                  <p:pic>
                    <p:nvPicPr>
                      <p:cNvPr id="0" name="图片 11"/>
                      <p:cNvPicPr/>
                      <p:nvPr/>
                    </p:nvPicPr>
                    <p:blipFill>
                      <a:blip r:embed="rId10"/>
                      <a:stretch>
                        <a:fillRect/>
                      </a:stretch>
                    </p:blipFill>
                    <p:spPr>
                      <a:xfrm>
                        <a:off x="4293235" y="4148773"/>
                        <a:ext cx="3200400" cy="802640"/>
                      </a:xfrm>
                      <a:prstGeom prst="rect">
                        <a:avLst/>
                      </a:prstGeom>
                      <a:noFill/>
                      <a:ln w="38100">
                        <a:noFill/>
                        <a:miter/>
                      </a:ln>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035991724"/>
              </p:ext>
            </p:extLst>
          </p:nvPr>
        </p:nvGraphicFramePr>
        <p:xfrm>
          <a:off x="1701131" y="5589240"/>
          <a:ext cx="941070" cy="384175"/>
        </p:xfrm>
        <a:graphic>
          <a:graphicData uri="http://schemas.openxmlformats.org/presentationml/2006/ole">
            <mc:AlternateContent xmlns:mc="http://schemas.openxmlformats.org/markup-compatibility/2006">
              <mc:Choice xmlns:v="urn:schemas-microsoft-com:vml" Requires="v">
                <p:oleObj spid="_x0000_s7275" r:id="rId11" imgW="443865" imgH="165100" progId="Equation.DSMT4">
                  <p:embed/>
                </p:oleObj>
              </mc:Choice>
              <mc:Fallback>
                <p:oleObj r:id="rId11" imgW="443865" imgH="165100" progId="Equation.DSMT4">
                  <p:embed/>
                  <p:pic>
                    <p:nvPicPr>
                      <p:cNvPr id="0" name="图片 14"/>
                      <p:cNvPicPr/>
                      <p:nvPr/>
                    </p:nvPicPr>
                    <p:blipFill>
                      <a:blip r:embed="rId12"/>
                      <a:stretch>
                        <a:fillRect/>
                      </a:stretch>
                    </p:blipFill>
                    <p:spPr>
                      <a:xfrm>
                        <a:off x="1701131" y="5589240"/>
                        <a:ext cx="941070" cy="384175"/>
                      </a:xfrm>
                      <a:prstGeom prst="rect">
                        <a:avLst/>
                      </a:prstGeom>
                      <a:noFill/>
                      <a:ln w="38100">
                        <a:noFill/>
                        <a:miter/>
                      </a:ln>
                    </p:spPr>
                  </p:pic>
                </p:oleObj>
              </mc:Fallback>
            </mc:AlternateContent>
          </a:graphicData>
        </a:graphic>
      </p:graphicFrame>
      <p:graphicFrame>
        <p:nvGraphicFramePr>
          <p:cNvPr id="8" name="对象 -2147482541"/>
          <p:cNvGraphicFramePr>
            <a:graphicFrameLocks noChangeAspect="1"/>
          </p:cNvGraphicFramePr>
          <p:nvPr>
            <p:extLst>
              <p:ext uri="{D42A27DB-BD31-4B8C-83A1-F6EECF244321}">
                <p14:modId xmlns:p14="http://schemas.microsoft.com/office/powerpoint/2010/main" val="3168146027"/>
              </p:ext>
            </p:extLst>
          </p:nvPr>
        </p:nvGraphicFramePr>
        <p:xfrm>
          <a:off x="3285307" y="5517232"/>
          <a:ext cx="1750695" cy="455295"/>
        </p:xfrm>
        <a:graphic>
          <a:graphicData uri="http://schemas.openxmlformats.org/presentationml/2006/ole">
            <mc:AlternateContent xmlns:mc="http://schemas.openxmlformats.org/markup-compatibility/2006">
              <mc:Choice xmlns:v="urn:schemas-microsoft-com:vml" Requires="v">
                <p:oleObj spid="_x0000_s7276" r:id="rId13" imgW="914400" imgH="228600" progId="Equation.DSMT4">
                  <p:embed/>
                </p:oleObj>
              </mc:Choice>
              <mc:Fallback>
                <p:oleObj r:id="rId13" imgW="914400" imgH="228600" progId="Equation.DSMT4">
                  <p:embed/>
                  <p:pic>
                    <p:nvPicPr>
                      <p:cNvPr id="0" name="图片 15"/>
                      <p:cNvPicPr/>
                      <p:nvPr/>
                    </p:nvPicPr>
                    <p:blipFill>
                      <a:blip r:embed="rId14"/>
                      <a:stretch>
                        <a:fillRect/>
                      </a:stretch>
                    </p:blipFill>
                    <p:spPr>
                      <a:xfrm>
                        <a:off x="3285307" y="5517232"/>
                        <a:ext cx="1750695" cy="45529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691515"/>
            <a:ext cx="11765280"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buFont typeface="Arial" panose="020B0604020202020204" pitchFamily="34" charset="0"/>
            </a:pPr>
            <a:r>
              <a:rPr lang="zh-CN" sz="2200" dirty="0">
                <a:latin typeface="Times New Roman" panose="02020603050405020304" pitchFamily="18" charset="0"/>
                <a:ea typeface="宋体" panose="02010600030101010101" pitchFamily="2" charset="-122"/>
                <a:cs typeface="Times New Roman" panose="02020603050405020304" pitchFamily="18" charset="0"/>
              </a:rPr>
              <a:t>【</a:t>
            </a:r>
            <a:r>
              <a:rPr lang="zh-CN" sz="2200" dirty="0" smtClean="0">
                <a:latin typeface="Times New Roman" panose="02020603050405020304" pitchFamily="18" charset="0"/>
                <a:ea typeface="宋体" panose="02010600030101010101" pitchFamily="2" charset="-122"/>
                <a:cs typeface="Times New Roman" panose="02020603050405020304" pitchFamily="18" charset="0"/>
              </a:rPr>
              <a:t>例</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1-1</a:t>
            </a:r>
            <a:r>
              <a:rPr lang="zh-CN" sz="2200" dirty="0">
                <a:latin typeface="Times New Roman" panose="02020603050405020304" pitchFamily="18" charset="0"/>
                <a:ea typeface="宋体" panose="02010600030101010101" pitchFamily="2" charset="-122"/>
                <a:cs typeface="Times New Roman" panose="02020603050405020304" pitchFamily="18" charset="0"/>
              </a:rPr>
              <a:t>】利用ARCH模型估算波动率：</a:t>
            </a:r>
          </a:p>
          <a:p>
            <a:pPr marL="342900" indent="-342900">
              <a:lnSpc>
                <a:spcPct val="170000"/>
              </a:lnSpc>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选取上证指数2016年1月1日到2023年4月30日的日收盘价，建立对数收益率序列，并估算波动率</a:t>
            </a:r>
          </a:p>
          <a:p>
            <a:pPr marL="342900" indent="-342900">
              <a:lnSpc>
                <a:spcPct val="170000"/>
              </a:lnSpc>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首先，利用python得到上证指数在样本区间内的日收益率，</a:t>
            </a:r>
          </a:p>
          <a:p>
            <a:pPr>
              <a:lnSpc>
                <a:spcPct val="170000"/>
              </a:lnSpc>
              <a:buFont typeface="Arial" panose="020B0604020202020204" pitchFamily="34" charset="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sz="2000" dirty="0">
                <a:latin typeface="Times New Roman" panose="02020603050405020304" pitchFamily="18" charset="0"/>
                <a:ea typeface="宋体" panose="02010600030101010101" pitchFamily="2" charset="-122"/>
                <a:cs typeface="Times New Roman" panose="02020603050405020304" pitchFamily="18" charset="0"/>
              </a:rPr>
              <a:t>并绘制上证指数收盘价及对数收益率图，如右图：</a:t>
            </a: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2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pic>
        <p:nvPicPr>
          <p:cNvPr id="13" name="图片 5" descr="Figure_1"/>
          <p:cNvPicPr>
            <a:picLocks noChangeAspect="1"/>
          </p:cNvPicPr>
          <p:nvPr/>
        </p:nvPicPr>
        <p:blipFill>
          <a:blip r:embed="rId2"/>
          <a:srcRect l="5023" t="10661" r="8552" b="5851"/>
          <a:stretch>
            <a:fillRect/>
          </a:stretch>
        </p:blipFill>
        <p:spPr>
          <a:xfrm>
            <a:off x="6309360" y="2348865"/>
            <a:ext cx="5460365" cy="4340860"/>
          </a:xfrm>
          <a:prstGeom prst="rect">
            <a:avLst/>
          </a:prstGeom>
        </p:spPr>
      </p:pic>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9230" y="691515"/>
            <a:ext cx="11765280" cy="54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lnSpc>
                <a:spcPct val="170000"/>
              </a:lnSpc>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下面建立ARCH（1）模型，估计结果如下所示：</a:t>
            </a: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70000"/>
              </a:lnSpc>
              <a:spcBef>
                <a:spcPts val="0"/>
              </a:spcBef>
              <a:buFont typeface="Arial" panose="020B0604020202020204" pitchFamily="34" charset="0"/>
              <a:buChar char="•"/>
            </a:pPr>
            <a:r>
              <a:rPr lang="zh-CN" sz="2000" dirty="0">
                <a:latin typeface="Times New Roman" panose="02020603050405020304" pitchFamily="18" charset="0"/>
                <a:ea typeface="宋体" panose="02010600030101010101" pitchFamily="2" charset="-122"/>
                <a:cs typeface="Times New Roman" panose="02020603050405020304" pitchFamily="18" charset="0"/>
              </a:rPr>
              <a:t>下图给出了基于ARCH模型估计得到的上证指数波动率走势：</a:t>
            </a: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zh-CN" sz="22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buFont typeface="Arial" panose="020B0604020202020204" pitchFamily="34" charset="0"/>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540"/>
          <p:cNvGraphicFramePr>
            <a:graphicFrameLocks noChangeAspect="1"/>
          </p:cNvGraphicFramePr>
          <p:nvPr/>
        </p:nvGraphicFramePr>
        <p:xfrm>
          <a:off x="3946525" y="1341120"/>
          <a:ext cx="2985770" cy="429895"/>
        </p:xfrm>
        <a:graphic>
          <a:graphicData uri="http://schemas.openxmlformats.org/presentationml/2006/ole">
            <mc:AlternateContent xmlns:mc="http://schemas.openxmlformats.org/markup-compatibility/2006">
              <mc:Choice xmlns:v="urn:schemas-microsoft-com:vml" Requires="v">
                <p:oleObj spid="_x0000_s8210" r:id="rId3" imgW="1485900" imgH="215900" progId="Equation.DSMT4">
                  <p:embed/>
                </p:oleObj>
              </mc:Choice>
              <mc:Fallback>
                <p:oleObj r:id="rId3" imgW="1485900" imgH="215900" progId="Equation.DSMT4">
                  <p:embed/>
                  <p:pic>
                    <p:nvPicPr>
                      <p:cNvPr id="0" name="图片 3075"/>
                      <p:cNvPicPr/>
                      <p:nvPr/>
                    </p:nvPicPr>
                    <p:blipFill>
                      <a:blip r:embed="rId4"/>
                      <a:stretch>
                        <a:fillRect/>
                      </a:stretch>
                    </p:blipFill>
                    <p:spPr>
                      <a:xfrm>
                        <a:off x="3946525" y="1341120"/>
                        <a:ext cx="2985770" cy="429895"/>
                      </a:xfrm>
                      <a:prstGeom prst="rect">
                        <a:avLst/>
                      </a:prstGeom>
                      <a:noFill/>
                      <a:ln w="38100">
                        <a:noFill/>
                        <a:miter/>
                      </a:ln>
                    </p:spPr>
                  </p:pic>
                </p:oleObj>
              </mc:Fallback>
            </mc:AlternateContent>
          </a:graphicData>
        </a:graphic>
      </p:graphicFrame>
      <p:pic>
        <p:nvPicPr>
          <p:cNvPr id="3" name="图片 6" descr="Figure_2"/>
          <p:cNvPicPr>
            <a:picLocks noChangeAspect="1"/>
          </p:cNvPicPr>
          <p:nvPr/>
        </p:nvPicPr>
        <p:blipFill>
          <a:blip r:embed="rId5"/>
          <a:srcRect l="5299" t="6487" r="9116" b="4785"/>
          <a:stretch>
            <a:fillRect/>
          </a:stretch>
        </p:blipFill>
        <p:spPr>
          <a:xfrm>
            <a:off x="3357245" y="2277110"/>
            <a:ext cx="5417185" cy="4213225"/>
          </a:xfrm>
          <a:prstGeom prst="rect">
            <a:avLst/>
          </a:prstGeom>
        </p:spPr>
      </p:pic>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custDataLst>
              <p:tags r:id="rId1"/>
            </p:custDataLst>
          </p:nvPr>
        </p:nvSpPr>
        <p:spPr>
          <a:xfrm>
            <a:off x="3960420" y="5788312"/>
            <a:ext cx="5015498" cy="665024"/>
          </a:xfrm>
          <a:prstGeom prst="roundRect">
            <a:avLst/>
          </a:prstGeom>
          <a:solidFill>
            <a:schemeClr val="bg1"/>
          </a:solidFill>
          <a:ln w="25400" cap="flat" cmpd="sng" algn="ctr">
            <a:solidFill>
              <a:srgbClr val="00B0F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zh-CN" altLang="en-US" sz="2600" b="1" dirty="0">
                <a:solidFill>
                  <a:schemeClr val="tx1"/>
                </a:solidFill>
                <a:latin typeface="微软雅黑" panose="020B0503020204020204" pitchFamily="34" charset="-122"/>
                <a:ea typeface="微软雅黑" panose="020B0503020204020204" pitchFamily="34" charset="-122"/>
              </a:rPr>
              <a:t>  随机波动模型</a:t>
            </a:r>
          </a:p>
        </p:txBody>
      </p:sp>
      <p:sp>
        <p:nvSpPr>
          <p:cNvPr id="34" name="MH_Others_10" descr="#wm#_48_07_*Z"/>
          <p:cNvSpPr>
            <a:spLocks noChangeArrowheads="1"/>
          </p:cNvSpPr>
          <p:nvPr>
            <p:custDataLst>
              <p:tags r:id="rId2"/>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3"/>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4"/>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custDataLst>
              <p:tags r:id="rId5"/>
            </p:custDataLst>
          </p:nvPr>
        </p:nvGrpSpPr>
        <p:grpSpPr>
          <a:xfrm>
            <a:off x="3965575" y="260648"/>
            <a:ext cx="5024111" cy="5345818"/>
            <a:chOff x="6640" y="1511"/>
            <a:chExt cx="8027" cy="8762"/>
          </a:xfrm>
        </p:grpSpPr>
        <p:sp>
          <p:nvSpPr>
            <p:cNvPr id="27" name="圆角矩形 26"/>
            <p:cNvSpPr/>
            <p:nvPr>
              <p:custDataLst>
                <p:tags r:id="rId7"/>
              </p:custDataLst>
            </p:nvPr>
          </p:nvSpPr>
          <p:spPr>
            <a:xfrm>
              <a:off x="6655" y="7675"/>
              <a:ext cx="7991" cy="10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zh-CN" altLang="en-US" sz="2600" b="1" dirty="0">
                  <a:solidFill>
                    <a:schemeClr val="tx1"/>
                  </a:solidFill>
                  <a:latin typeface="微软雅黑" panose="020B0503020204020204" pitchFamily="34" charset="-122"/>
                  <a:ea typeface="微软雅黑" panose="020B0503020204020204" pitchFamily="34" charset="-122"/>
                </a:rPr>
                <a:t>  BEKK-GARCH模型</a:t>
              </a:r>
            </a:p>
          </p:txBody>
        </p:sp>
        <p:sp>
          <p:nvSpPr>
            <p:cNvPr id="16" name="圆角矩形 15"/>
            <p:cNvSpPr/>
            <p:nvPr>
              <p:custDataLst>
                <p:tags r:id="rId8"/>
              </p:custDataLst>
            </p:nvPr>
          </p:nvSpPr>
          <p:spPr>
            <a:xfrm>
              <a:off x="6640" y="6190"/>
              <a:ext cx="8027" cy="10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Jump-GARCH模型</a:t>
              </a:r>
            </a:p>
          </p:txBody>
        </p:sp>
        <p:sp>
          <p:nvSpPr>
            <p:cNvPr id="29" name="椭圆 28"/>
            <p:cNvSpPr/>
            <p:nvPr>
              <p:custDataLst>
                <p:tags r:id="rId9"/>
              </p:custDataLst>
            </p:nvPr>
          </p:nvSpPr>
          <p:spPr>
            <a:xfrm>
              <a:off x="6926" y="6302"/>
              <a:ext cx="1001" cy="789"/>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10"/>
              </p:custDataLst>
            </p:nvPr>
          </p:nvSpPr>
          <p:spPr>
            <a:xfrm>
              <a:off x="6640" y="1511"/>
              <a:ext cx="8025" cy="10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自回归条件异方差模型构建</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11"/>
              </p:custDataLst>
            </p:nvPr>
          </p:nvSpPr>
          <p:spPr>
            <a:xfrm>
              <a:off x="6658" y="3024"/>
              <a:ext cx="8009" cy="105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lgn="l"/>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GARCH族模型</a:t>
              </a:r>
            </a:p>
          </p:txBody>
        </p:sp>
        <p:sp>
          <p:nvSpPr>
            <p:cNvPr id="26" name="圆角矩形 25"/>
            <p:cNvSpPr/>
            <p:nvPr>
              <p:custDataLst>
                <p:tags r:id="rId12"/>
              </p:custDataLst>
            </p:nvPr>
          </p:nvSpPr>
          <p:spPr>
            <a:xfrm>
              <a:off x="6658" y="4583"/>
              <a:ext cx="7988" cy="10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非对称GARCH模型</a:t>
              </a:r>
            </a:p>
          </p:txBody>
        </p:sp>
        <p:sp>
          <p:nvSpPr>
            <p:cNvPr id="28" name="椭圆 27"/>
            <p:cNvSpPr/>
            <p:nvPr>
              <p:custDataLst>
                <p:tags r:id="rId13"/>
              </p:custDataLst>
            </p:nvPr>
          </p:nvSpPr>
          <p:spPr>
            <a:xfrm>
              <a:off x="6906" y="4744"/>
              <a:ext cx="1021" cy="791"/>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14"/>
              </p:custDataLst>
            </p:nvPr>
          </p:nvSpPr>
          <p:spPr>
            <a:xfrm>
              <a:off x="6874" y="1623"/>
              <a:ext cx="1052" cy="789"/>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15"/>
              </p:custDataLst>
            </p:nvPr>
          </p:nvSpPr>
          <p:spPr>
            <a:xfrm>
              <a:off x="6874" y="3157"/>
              <a:ext cx="1052" cy="789"/>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43" name="椭圆 42"/>
            <p:cNvSpPr/>
            <p:nvPr>
              <p:custDataLst>
                <p:tags r:id="rId16"/>
              </p:custDataLst>
            </p:nvPr>
          </p:nvSpPr>
          <p:spPr>
            <a:xfrm>
              <a:off x="6926" y="7812"/>
              <a:ext cx="1000" cy="791"/>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2" name="圆角矩形 1"/>
            <p:cNvSpPr/>
            <p:nvPr>
              <p:custDataLst>
                <p:tags r:id="rId17"/>
              </p:custDataLst>
            </p:nvPr>
          </p:nvSpPr>
          <p:spPr>
            <a:xfrm>
              <a:off x="6654" y="9183"/>
              <a:ext cx="7991" cy="1090"/>
            </a:xfrm>
            <a:prstGeom prst="roundRect">
              <a:avLst/>
            </a:prstGeom>
            <a:solidFill>
              <a:schemeClr val="bg1"/>
            </a:solidFill>
            <a:ln w="25400" cap="flat" cmpd="sng" algn="ctr">
              <a:solidFill>
                <a:srgbClr val="00B0F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smtClean="0">
                  <a:solidFill>
                    <a:schemeClr val="tx1"/>
                  </a:solidFill>
                  <a:latin typeface="微软雅黑" panose="020B0503020204020204" pitchFamily="34" charset="-122"/>
                  <a:ea typeface="微软雅黑" panose="020B0503020204020204" pitchFamily="34" charset="-122"/>
                </a:rPr>
                <a:t>GARCH-Midas</a:t>
              </a:r>
              <a:r>
                <a:rPr lang="zh-CN" altLang="en-US" sz="2600" b="1" dirty="0" smtClean="0">
                  <a:solidFill>
                    <a:schemeClr val="tx1"/>
                  </a:solidFill>
                  <a:latin typeface="微软雅黑" panose="020B0503020204020204" pitchFamily="34" charset="-122"/>
                  <a:ea typeface="微软雅黑" panose="020B0503020204020204" pitchFamily="34" charset="-122"/>
                </a:rPr>
                <a:t>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3" name="椭圆 2"/>
            <p:cNvSpPr/>
            <p:nvPr>
              <p:custDataLst>
                <p:tags r:id="rId18"/>
              </p:custDataLst>
            </p:nvPr>
          </p:nvSpPr>
          <p:spPr>
            <a:xfrm>
              <a:off x="6906" y="9350"/>
              <a:ext cx="1000" cy="791"/>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p>
          </p:txBody>
        </p:sp>
      </p:grpSp>
      <p:sp>
        <p:nvSpPr>
          <p:cNvPr id="19" name="椭圆 18"/>
          <p:cNvSpPr/>
          <p:nvPr>
            <p:custDataLst>
              <p:tags r:id="rId6"/>
            </p:custDataLst>
          </p:nvPr>
        </p:nvSpPr>
        <p:spPr>
          <a:xfrm>
            <a:off x="4112036" y="5877272"/>
            <a:ext cx="625901" cy="482600"/>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7</a:t>
            </a:r>
            <a:endParaRPr lang="en-US" altLang="zh-CN"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二、GARCH族模型</a:t>
            </a:r>
          </a:p>
        </p:txBody>
      </p:sp>
    </p:spTree>
  </p:cSld>
  <p:clrMapOvr>
    <a:masterClrMapping/>
  </p:clrMapOvr>
  <p:transition spd="slow" advClick="0" advTm="334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9230" y="764540"/>
            <a:ext cx="11389995" cy="5328285"/>
          </a:xfrm>
        </p:spPr>
        <p:txBody>
          <a:bodyPr/>
          <a:lstStyle/>
          <a:p>
            <a:pPr>
              <a:lnSpc>
                <a:spcPct val="170000"/>
              </a:lnSpc>
            </a:pPr>
            <a:r>
              <a:rPr sz="2800" dirty="0">
                <a:latin typeface="Times New Roman" panose="02020603050405020304" pitchFamily="18" charset="0"/>
                <a:cs typeface="Times New Roman" panose="02020603050405020304" pitchFamily="18" charset="0"/>
              </a:rPr>
              <a:t>GARCH模型实际上就是在ARCH模型的基础上增加考虑异方差函数的</a:t>
            </a:r>
            <a:r>
              <a:rPr sz="2800" i="1" dirty="0">
                <a:latin typeface="Times New Roman" panose="02020603050405020304" pitchFamily="18" charset="0"/>
                <a:cs typeface="Times New Roman" panose="02020603050405020304" pitchFamily="18" charset="0"/>
              </a:rPr>
              <a:t>p</a:t>
            </a:r>
            <a:r>
              <a:rPr sz="2800" dirty="0">
                <a:latin typeface="Times New Roman" panose="02020603050405020304" pitchFamily="18" charset="0"/>
                <a:cs typeface="Times New Roman" panose="02020603050405020304" pitchFamily="18" charset="0"/>
              </a:rPr>
              <a:t>阶自相关形成，从而有效的拟合具有长期自相关的序列。</a:t>
            </a:r>
          </a:p>
          <a:p>
            <a:pPr>
              <a:lnSpc>
                <a:spcPct val="170000"/>
              </a:lnSpc>
            </a:pPr>
            <a:r>
              <a:rPr sz="2800" dirty="0">
                <a:latin typeface="Times New Roman" panose="02020603050405020304" pitchFamily="18" charset="0"/>
                <a:cs typeface="Times New Roman" panose="02020603050405020304" pitchFamily="18" charset="0"/>
              </a:rPr>
              <a:t>在ARCH模型中，残差的方差服从AR过程，仅与残差平方滞后项有关，而在GARCH模型中残差服从ARMA过程，即残差的条件方差不仅与残差平方滞后项有关，而且还取决于条件方差的滞后项</a:t>
            </a:r>
            <a:r>
              <a:rPr lang="zh-CN" altLang="en-US"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marL="0" indent="0">
              <a:lnSpc>
                <a:spcPct val="170000"/>
              </a:lnSpc>
              <a:buNone/>
            </a:pPr>
            <a:endParaRPr lang="en-US" altLang="zh-CN" sz="22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9230" y="764540"/>
            <a:ext cx="12071985" cy="5328285"/>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模型设定</a:t>
            </a:r>
            <a:endParaRPr lang="en-US" altLang="zh-CN" sz="3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r>
              <a:rPr lang="en-US" altLang="zh-CN" sz="2400" dirty="0">
                <a:latin typeface="Times New Roman" panose="02020603050405020304" pitchFamily="18" charset="0"/>
                <a:cs typeface="Times New Roman" panose="02020603050405020304" pitchFamily="18" charset="0"/>
              </a:rPr>
              <a:t>对于收益率序列   ，令               为t时刻的信息，称    </a:t>
            </a:r>
            <a:r>
              <a:rPr lang="zh-CN" altLang="en-US" sz="2400" dirty="0">
                <a:latin typeface="Times New Roman" panose="02020603050405020304" pitchFamily="18" charset="0"/>
                <a:cs typeface="Times New Roman" panose="02020603050405020304" pitchFamily="18" charset="0"/>
              </a:rPr>
              <a:t>服</a:t>
            </a:r>
            <a:r>
              <a:rPr lang="en-US" altLang="zh-CN" sz="2400" dirty="0">
                <a:latin typeface="Times New Roman" panose="02020603050405020304" pitchFamily="18" charset="0"/>
                <a:cs typeface="Times New Roman" panose="02020603050405020304" pitchFamily="18" charset="0"/>
              </a:rPr>
              <a:t>从GARCH(</a:t>
            </a:r>
            <a:r>
              <a:rPr lang="en-US" altLang="zh-CN" sz="2400" i="1" dirty="0">
                <a:latin typeface="Times New Roman" panose="02020603050405020304" pitchFamily="18" charset="0"/>
                <a:cs typeface="Times New Roman" panose="02020603050405020304" pitchFamily="18" charset="0"/>
              </a:rPr>
              <a:t>p,q</a:t>
            </a:r>
            <a:r>
              <a:rPr lang="en-US" altLang="zh-CN" sz="2400" dirty="0">
                <a:latin typeface="Times New Roman" panose="02020603050405020304" pitchFamily="18" charset="0"/>
                <a:cs typeface="Times New Roman" panose="02020603050405020304" pitchFamily="18" charset="0"/>
              </a:rPr>
              <a:t>)模型：</a:t>
            </a:r>
          </a:p>
          <a:p>
            <a:pPr>
              <a:lnSpc>
                <a:spcPct val="170000"/>
              </a:lnSpc>
            </a:pPr>
            <a:endParaRPr lang="en-US" altLang="zh-CN" sz="2400" dirty="0">
              <a:latin typeface="Times New Roman" panose="02020603050405020304" pitchFamily="18" charset="0"/>
              <a:cs typeface="Times New Roman" panose="02020603050405020304" pitchFamily="18" charset="0"/>
            </a:endParaRPr>
          </a:p>
          <a:p>
            <a:pPr marL="0" indent="0">
              <a:lnSpc>
                <a:spcPct val="170000"/>
              </a:lnSpc>
              <a:buNone/>
            </a:pPr>
            <a:endParaRPr lang="en-US" altLang="zh-CN" sz="2400" dirty="0">
              <a:latin typeface="Times New Roman" panose="02020603050405020304" pitchFamily="18" charset="0"/>
              <a:cs typeface="Times New Roman" panose="02020603050405020304" pitchFamily="18" charset="0"/>
            </a:endParaRPr>
          </a:p>
          <a:p>
            <a:pPr>
              <a:lnSpc>
                <a:spcPct val="170000"/>
              </a:lnSpc>
            </a:pPr>
            <a:r>
              <a:rPr lang="en-US" altLang="zh-CN" sz="2400" dirty="0">
                <a:latin typeface="Times New Roman" panose="02020603050405020304" pitchFamily="18" charset="0"/>
                <a:cs typeface="Times New Roman" panose="02020603050405020304" pitchFamily="18" charset="0"/>
              </a:rPr>
              <a:t>其中，   是均值为0、方差为1的独立同分布随机变量序列，                   ,           , </a:t>
            </a:r>
          </a:p>
          <a:p>
            <a:pPr marL="0" indent="0">
              <a:lnSpc>
                <a:spcPct val="170000"/>
              </a:lnSpc>
              <a:buNone/>
            </a:pPr>
            <a:r>
              <a:rPr lang="en-US" altLang="zh-CN" sz="2400"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。如前面一样，通常假定</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是标准正态的、标准化学生t分</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布或者广义误差分布。</a:t>
            </a:r>
            <a:r>
              <a:rPr lang="en-US" altLang="zh-CN" sz="2400" dirty="0">
                <a:latin typeface="Times New Roman" panose="02020603050405020304" pitchFamily="18" charset="0"/>
                <a:cs typeface="Times New Roman" panose="02020603050405020304" pitchFamily="18" charset="0"/>
                <a:sym typeface="+mn-ea"/>
              </a:rPr>
              <a:t>GARCH(</a:t>
            </a:r>
            <a:r>
              <a:rPr lang="en-US" altLang="zh-CN" sz="2400" i="1" dirty="0">
                <a:latin typeface="Times New Roman" panose="02020603050405020304" pitchFamily="18" charset="0"/>
                <a:cs typeface="Times New Roman" panose="02020603050405020304" pitchFamily="18" charset="0"/>
                <a:sym typeface="+mn-ea"/>
              </a:rPr>
              <a:t>p,q</a:t>
            </a:r>
            <a:r>
              <a:rPr lang="en-US" altLang="zh-CN" sz="2400" dirty="0">
                <a:latin typeface="Times New Roman" panose="02020603050405020304" pitchFamily="18" charset="0"/>
                <a:cs typeface="Times New Roman" panose="02020603050405020304" pitchFamily="18" charset="0"/>
                <a:sym typeface="+mn-ea"/>
              </a:rPr>
              <a:t>)</a:t>
            </a:r>
            <a:r>
              <a:rPr lang="zh-CN" altLang="en-US" sz="2400" dirty="0">
                <a:latin typeface="Times New Roman" panose="02020603050405020304" pitchFamily="18" charset="0"/>
                <a:cs typeface="Times New Roman" panose="02020603050405020304" pitchFamily="18" charset="0"/>
              </a:rPr>
              <a:t>模型等价于高阶ARCH模型，待估参数的个数大为减少，从而解决了ARCH模型的参数估计问题。</a:t>
            </a: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539"/>
          <p:cNvGraphicFramePr>
            <a:graphicFrameLocks noChangeAspect="1"/>
          </p:cNvGraphicFramePr>
          <p:nvPr/>
        </p:nvGraphicFramePr>
        <p:xfrm>
          <a:off x="2709545" y="1494790"/>
          <a:ext cx="396240" cy="422910"/>
        </p:xfrm>
        <a:graphic>
          <a:graphicData uri="http://schemas.openxmlformats.org/presentationml/2006/ole">
            <mc:AlternateContent xmlns:mc="http://schemas.openxmlformats.org/markup-compatibility/2006">
              <mc:Choice xmlns:v="urn:schemas-microsoft-com:vml" Requires="v">
                <p:oleObj spid="_x0000_s9404" r:id="rId3" imgW="114300" imgH="203200" progId="Equation.DSMT4">
                  <p:embed/>
                </p:oleObj>
              </mc:Choice>
              <mc:Fallback>
                <p:oleObj r:id="rId3" imgW="114300" imgH="203200" progId="Equation.DSMT4">
                  <p:embed/>
                  <p:pic>
                    <p:nvPicPr>
                      <p:cNvPr id="0" name="图片 3075"/>
                      <p:cNvPicPr/>
                      <p:nvPr/>
                    </p:nvPicPr>
                    <p:blipFill>
                      <a:blip r:embed="rId4"/>
                      <a:stretch>
                        <a:fillRect/>
                      </a:stretch>
                    </p:blipFill>
                    <p:spPr>
                      <a:xfrm>
                        <a:off x="2709545" y="1494790"/>
                        <a:ext cx="396240" cy="422910"/>
                      </a:xfrm>
                      <a:prstGeom prst="rect">
                        <a:avLst/>
                      </a:prstGeom>
                      <a:noFill/>
                      <a:ln w="38100">
                        <a:noFill/>
                        <a:miter/>
                      </a:ln>
                    </p:spPr>
                  </p:pic>
                </p:oleObj>
              </mc:Fallback>
            </mc:AlternateContent>
          </a:graphicData>
        </a:graphic>
      </p:graphicFrame>
      <p:graphicFrame>
        <p:nvGraphicFramePr>
          <p:cNvPr id="4" name="对象 -2147482538"/>
          <p:cNvGraphicFramePr>
            <a:graphicFrameLocks noChangeAspect="1"/>
          </p:cNvGraphicFramePr>
          <p:nvPr/>
        </p:nvGraphicFramePr>
        <p:xfrm>
          <a:off x="3573145" y="1514475"/>
          <a:ext cx="1162685" cy="412750"/>
        </p:xfrm>
        <a:graphic>
          <a:graphicData uri="http://schemas.openxmlformats.org/presentationml/2006/ole">
            <mc:AlternateContent xmlns:mc="http://schemas.openxmlformats.org/markup-compatibility/2006">
              <mc:Choice xmlns:v="urn:schemas-microsoft-com:vml" Requires="v">
                <p:oleObj spid="_x0000_s9405" r:id="rId5" imgW="596900" imgH="203200" progId="Equation.DSMT4">
                  <p:embed/>
                </p:oleObj>
              </mc:Choice>
              <mc:Fallback>
                <p:oleObj r:id="rId5" imgW="596900" imgH="203200" progId="Equation.DSMT4">
                  <p:embed/>
                  <p:pic>
                    <p:nvPicPr>
                      <p:cNvPr id="0" name="图片 1"/>
                      <p:cNvPicPr/>
                      <p:nvPr/>
                    </p:nvPicPr>
                    <p:blipFill>
                      <a:blip r:embed="rId6"/>
                      <a:stretch>
                        <a:fillRect/>
                      </a:stretch>
                    </p:blipFill>
                    <p:spPr>
                      <a:xfrm>
                        <a:off x="3573145" y="1514475"/>
                        <a:ext cx="1162685" cy="412750"/>
                      </a:xfrm>
                      <a:prstGeom prst="rect">
                        <a:avLst/>
                      </a:prstGeom>
                      <a:noFill/>
                      <a:ln w="38100">
                        <a:noFill/>
                        <a:miter/>
                      </a:ln>
                    </p:spPr>
                  </p:pic>
                </p:oleObj>
              </mc:Fallback>
            </mc:AlternateContent>
          </a:graphicData>
        </a:graphic>
      </p:graphicFrame>
      <p:graphicFrame>
        <p:nvGraphicFramePr>
          <p:cNvPr id="7" name="对象 -2147482536"/>
          <p:cNvGraphicFramePr>
            <a:graphicFrameLocks noChangeAspect="1"/>
          </p:cNvGraphicFramePr>
          <p:nvPr/>
        </p:nvGraphicFramePr>
        <p:xfrm>
          <a:off x="7245985" y="1494790"/>
          <a:ext cx="325755" cy="432435"/>
        </p:xfrm>
        <a:graphic>
          <a:graphicData uri="http://schemas.openxmlformats.org/presentationml/2006/ole">
            <mc:AlternateContent xmlns:mc="http://schemas.openxmlformats.org/markup-compatibility/2006">
              <mc:Choice xmlns:v="urn:schemas-microsoft-com:vml" Requires="v">
                <p:oleObj spid="_x0000_s9406" r:id="rId7" imgW="139700" imgH="203200" progId="Equation.DSMT4">
                  <p:embed/>
                </p:oleObj>
              </mc:Choice>
              <mc:Fallback>
                <p:oleObj r:id="rId7" imgW="139700" imgH="203200" progId="Equation.DSMT4">
                  <p:embed/>
                  <p:pic>
                    <p:nvPicPr>
                      <p:cNvPr id="0" name="图片 3"/>
                      <p:cNvPicPr/>
                      <p:nvPr/>
                    </p:nvPicPr>
                    <p:blipFill>
                      <a:blip r:embed="rId8"/>
                      <a:stretch>
                        <a:fillRect/>
                      </a:stretch>
                    </p:blipFill>
                    <p:spPr>
                      <a:xfrm>
                        <a:off x="7245985" y="1494790"/>
                        <a:ext cx="325755" cy="432435"/>
                      </a:xfrm>
                      <a:prstGeom prst="rect">
                        <a:avLst/>
                      </a:prstGeom>
                      <a:noFill/>
                      <a:ln w="38100">
                        <a:noFill/>
                        <a:miter/>
                      </a:ln>
                    </p:spPr>
                  </p:pic>
                </p:oleObj>
              </mc:Fallback>
            </mc:AlternateContent>
          </a:graphicData>
        </a:graphic>
      </p:graphicFrame>
      <p:graphicFrame>
        <p:nvGraphicFramePr>
          <p:cNvPr id="9" name="对象 -2147482535"/>
          <p:cNvGraphicFramePr>
            <a:graphicFrameLocks noChangeAspect="1"/>
          </p:cNvGraphicFramePr>
          <p:nvPr/>
        </p:nvGraphicFramePr>
        <p:xfrm>
          <a:off x="4902200" y="2060575"/>
          <a:ext cx="1023620" cy="461010"/>
        </p:xfrm>
        <a:graphic>
          <a:graphicData uri="http://schemas.openxmlformats.org/presentationml/2006/ole">
            <mc:AlternateContent xmlns:mc="http://schemas.openxmlformats.org/markup-compatibility/2006">
              <mc:Choice xmlns:v="urn:schemas-microsoft-com:vml" Requires="v">
                <p:oleObj spid="_x0000_s9407" r:id="rId9" imgW="482600" imgH="203200" progId="Equation.DSMT4">
                  <p:embed/>
                </p:oleObj>
              </mc:Choice>
              <mc:Fallback>
                <p:oleObj r:id="rId9" imgW="482600" imgH="203200" progId="Equation.DSMT4">
                  <p:embed/>
                  <p:pic>
                    <p:nvPicPr>
                      <p:cNvPr id="0" name="图片 5"/>
                      <p:cNvPicPr/>
                      <p:nvPr/>
                    </p:nvPicPr>
                    <p:blipFill>
                      <a:blip r:embed="rId10"/>
                      <a:stretch>
                        <a:fillRect/>
                      </a:stretch>
                    </p:blipFill>
                    <p:spPr>
                      <a:xfrm>
                        <a:off x="4902200" y="2060575"/>
                        <a:ext cx="1023620" cy="461010"/>
                      </a:xfrm>
                      <a:prstGeom prst="rect">
                        <a:avLst/>
                      </a:prstGeom>
                      <a:noFill/>
                      <a:ln w="38100">
                        <a:noFill/>
                        <a:miter/>
                      </a:ln>
                    </p:spPr>
                  </p:pic>
                </p:oleObj>
              </mc:Fallback>
            </mc:AlternateContent>
          </a:graphicData>
        </a:graphic>
      </p:graphicFrame>
      <p:graphicFrame>
        <p:nvGraphicFramePr>
          <p:cNvPr id="11" name="对象 -2147482534"/>
          <p:cNvGraphicFramePr>
            <a:graphicFrameLocks noChangeAspect="1"/>
          </p:cNvGraphicFramePr>
          <p:nvPr/>
        </p:nvGraphicFramePr>
        <p:xfrm>
          <a:off x="3789680" y="2637155"/>
          <a:ext cx="3689985" cy="873125"/>
        </p:xfrm>
        <a:graphic>
          <a:graphicData uri="http://schemas.openxmlformats.org/presentationml/2006/ole">
            <mc:AlternateContent xmlns:mc="http://schemas.openxmlformats.org/markup-compatibility/2006">
              <mc:Choice xmlns:v="urn:schemas-microsoft-com:vml" Requires="v">
                <p:oleObj spid="_x0000_s9408" r:id="rId11" imgW="1713865" imgH="406400" progId="Equation.DSMT4">
                  <p:embed/>
                </p:oleObj>
              </mc:Choice>
              <mc:Fallback>
                <p:oleObj r:id="rId11" imgW="1713865" imgH="406400" progId="Equation.DSMT4">
                  <p:embed/>
                  <p:pic>
                    <p:nvPicPr>
                      <p:cNvPr id="0" name="图片 6"/>
                      <p:cNvPicPr/>
                      <p:nvPr/>
                    </p:nvPicPr>
                    <p:blipFill>
                      <a:blip r:embed="rId12"/>
                      <a:stretch>
                        <a:fillRect/>
                      </a:stretch>
                    </p:blipFill>
                    <p:spPr>
                      <a:xfrm>
                        <a:off x="3789680" y="2637155"/>
                        <a:ext cx="3689985" cy="873125"/>
                      </a:xfrm>
                      <a:prstGeom prst="rect">
                        <a:avLst/>
                      </a:prstGeom>
                      <a:noFill/>
                      <a:ln w="38100">
                        <a:noFill/>
                        <a:miter/>
                      </a:ln>
                    </p:spPr>
                  </p:pic>
                </p:oleObj>
              </mc:Fallback>
            </mc:AlternateContent>
          </a:graphicData>
        </a:graphic>
      </p:graphicFrame>
      <p:graphicFrame>
        <p:nvGraphicFramePr>
          <p:cNvPr id="13" name="对象 -2147482533"/>
          <p:cNvGraphicFramePr>
            <a:graphicFrameLocks noChangeAspect="1"/>
          </p:cNvGraphicFramePr>
          <p:nvPr/>
        </p:nvGraphicFramePr>
        <p:xfrm>
          <a:off x="1341120" y="3644900"/>
          <a:ext cx="441960" cy="369570"/>
        </p:xfrm>
        <a:graphic>
          <a:graphicData uri="http://schemas.openxmlformats.org/presentationml/2006/ole">
            <mc:AlternateContent xmlns:mc="http://schemas.openxmlformats.org/markup-compatibility/2006">
              <mc:Choice xmlns:v="urn:schemas-microsoft-com:vml" Requires="v">
                <p:oleObj spid="_x0000_s9409" r:id="rId13" imgW="254000" imgH="215900" progId="Equation.DSMT4">
                  <p:embed/>
                </p:oleObj>
              </mc:Choice>
              <mc:Fallback>
                <p:oleObj r:id="rId13" imgW="254000" imgH="215900" progId="Equation.DSMT4">
                  <p:embed/>
                  <p:pic>
                    <p:nvPicPr>
                      <p:cNvPr id="0" name="图片 7"/>
                      <p:cNvPicPr/>
                      <p:nvPr/>
                    </p:nvPicPr>
                    <p:blipFill>
                      <a:blip r:embed="rId14"/>
                      <a:stretch>
                        <a:fillRect/>
                      </a:stretch>
                    </p:blipFill>
                    <p:spPr>
                      <a:xfrm>
                        <a:off x="1341120" y="3644900"/>
                        <a:ext cx="441960" cy="369570"/>
                      </a:xfrm>
                      <a:prstGeom prst="rect">
                        <a:avLst/>
                      </a:prstGeom>
                      <a:noFill/>
                      <a:ln w="38100">
                        <a:noFill/>
                        <a:miter/>
                      </a:ln>
                    </p:spPr>
                  </p:pic>
                </p:oleObj>
              </mc:Fallback>
            </mc:AlternateContent>
          </a:graphicData>
        </a:graphic>
      </p:graphicFrame>
      <p:graphicFrame>
        <p:nvGraphicFramePr>
          <p:cNvPr id="15" name="对象 -2147482532"/>
          <p:cNvGraphicFramePr>
            <a:graphicFrameLocks noChangeAspect="1"/>
          </p:cNvGraphicFramePr>
          <p:nvPr/>
        </p:nvGraphicFramePr>
        <p:xfrm>
          <a:off x="8397875" y="3644900"/>
          <a:ext cx="1543685" cy="386715"/>
        </p:xfrm>
        <a:graphic>
          <a:graphicData uri="http://schemas.openxmlformats.org/presentationml/2006/ole">
            <mc:AlternateContent xmlns:mc="http://schemas.openxmlformats.org/markup-compatibility/2006">
              <mc:Choice xmlns:v="urn:schemas-microsoft-com:vml" Requires="v">
                <p:oleObj spid="_x0000_s9410" r:id="rId15" imgW="850900" imgH="203200" progId="Equation.DSMT4">
                  <p:embed/>
                </p:oleObj>
              </mc:Choice>
              <mc:Fallback>
                <p:oleObj r:id="rId15" imgW="850900" imgH="203200" progId="Equation.DSMT4">
                  <p:embed/>
                  <p:pic>
                    <p:nvPicPr>
                      <p:cNvPr id="0" name="图片 8"/>
                      <p:cNvPicPr/>
                      <p:nvPr/>
                    </p:nvPicPr>
                    <p:blipFill>
                      <a:blip r:embed="rId16"/>
                      <a:stretch>
                        <a:fillRect/>
                      </a:stretch>
                    </p:blipFill>
                    <p:spPr>
                      <a:xfrm>
                        <a:off x="8397875" y="3644900"/>
                        <a:ext cx="1543685" cy="386715"/>
                      </a:xfrm>
                      <a:prstGeom prst="rect">
                        <a:avLst/>
                      </a:prstGeom>
                      <a:noFill/>
                      <a:ln w="38100">
                        <a:noFill/>
                        <a:miter/>
                      </a:ln>
                    </p:spPr>
                  </p:pic>
                </p:oleObj>
              </mc:Fallback>
            </mc:AlternateContent>
          </a:graphicData>
        </a:graphic>
      </p:graphicFrame>
      <p:graphicFrame>
        <p:nvGraphicFramePr>
          <p:cNvPr id="17" name="对象 -2147482531"/>
          <p:cNvGraphicFramePr>
            <a:graphicFrameLocks noChangeAspect="1"/>
          </p:cNvGraphicFramePr>
          <p:nvPr/>
        </p:nvGraphicFramePr>
        <p:xfrm>
          <a:off x="10126345" y="3644900"/>
          <a:ext cx="661670" cy="367665"/>
        </p:xfrm>
        <a:graphic>
          <a:graphicData uri="http://schemas.openxmlformats.org/presentationml/2006/ole">
            <mc:AlternateContent xmlns:mc="http://schemas.openxmlformats.org/markup-compatibility/2006">
              <mc:Choice xmlns:v="urn:schemas-microsoft-com:vml" Requires="v">
                <p:oleObj spid="_x0000_s9411" r:id="rId17" imgW="368300" imgH="203200" progId="Equation.DSMT4">
                  <p:embed/>
                </p:oleObj>
              </mc:Choice>
              <mc:Fallback>
                <p:oleObj r:id="rId17" imgW="368300" imgH="203200" progId="Equation.DSMT4">
                  <p:embed/>
                  <p:pic>
                    <p:nvPicPr>
                      <p:cNvPr id="0" name="图片 9"/>
                      <p:cNvPicPr/>
                      <p:nvPr/>
                    </p:nvPicPr>
                    <p:blipFill>
                      <a:blip r:embed="rId18"/>
                      <a:stretch>
                        <a:fillRect/>
                      </a:stretch>
                    </p:blipFill>
                    <p:spPr>
                      <a:xfrm>
                        <a:off x="10126345" y="3644900"/>
                        <a:ext cx="661670" cy="367665"/>
                      </a:xfrm>
                      <a:prstGeom prst="rect">
                        <a:avLst/>
                      </a:prstGeom>
                      <a:noFill/>
                      <a:ln w="38100">
                        <a:noFill/>
                        <a:miter/>
                      </a:ln>
                    </p:spPr>
                  </p:pic>
                </p:oleObj>
              </mc:Fallback>
            </mc:AlternateContent>
          </a:graphicData>
        </a:graphic>
      </p:graphicFrame>
      <p:graphicFrame>
        <p:nvGraphicFramePr>
          <p:cNvPr id="19" name="对象 -2147482530"/>
          <p:cNvGraphicFramePr>
            <a:graphicFrameLocks noChangeAspect="1"/>
          </p:cNvGraphicFramePr>
          <p:nvPr/>
        </p:nvGraphicFramePr>
        <p:xfrm>
          <a:off x="621030" y="4290060"/>
          <a:ext cx="704850" cy="434975"/>
        </p:xfrm>
        <a:graphic>
          <a:graphicData uri="http://schemas.openxmlformats.org/presentationml/2006/ole">
            <mc:AlternateContent xmlns:mc="http://schemas.openxmlformats.org/markup-compatibility/2006">
              <mc:Choice xmlns:v="urn:schemas-microsoft-com:vml" Requires="v">
                <p:oleObj spid="_x0000_s9412" r:id="rId19" imgW="381000" imgH="228600" progId="Equation.DSMT4">
                  <p:embed/>
                </p:oleObj>
              </mc:Choice>
              <mc:Fallback>
                <p:oleObj r:id="rId19" imgW="381000" imgH="228600" progId="Equation.DSMT4">
                  <p:embed/>
                  <p:pic>
                    <p:nvPicPr>
                      <p:cNvPr id="0" name="图片 10"/>
                      <p:cNvPicPr/>
                      <p:nvPr/>
                    </p:nvPicPr>
                    <p:blipFill>
                      <a:blip r:embed="rId20"/>
                      <a:stretch>
                        <a:fillRect/>
                      </a:stretch>
                    </p:blipFill>
                    <p:spPr>
                      <a:xfrm>
                        <a:off x="621030" y="4290060"/>
                        <a:ext cx="704850" cy="434975"/>
                      </a:xfrm>
                      <a:prstGeom prst="rect">
                        <a:avLst/>
                      </a:prstGeom>
                      <a:noFill/>
                      <a:ln w="38100">
                        <a:noFill/>
                        <a:miter/>
                      </a:ln>
                    </p:spPr>
                  </p:pic>
                </p:oleObj>
              </mc:Fallback>
            </mc:AlternateContent>
          </a:graphicData>
        </a:graphic>
      </p:graphicFrame>
      <p:graphicFrame>
        <p:nvGraphicFramePr>
          <p:cNvPr id="21" name="对象 -2147482529"/>
          <p:cNvGraphicFramePr>
            <a:graphicFrameLocks noChangeAspect="1"/>
          </p:cNvGraphicFramePr>
          <p:nvPr/>
        </p:nvGraphicFramePr>
        <p:xfrm>
          <a:off x="1508125" y="4193540"/>
          <a:ext cx="2655570" cy="531495"/>
        </p:xfrm>
        <a:graphic>
          <a:graphicData uri="http://schemas.openxmlformats.org/presentationml/2006/ole">
            <mc:AlternateContent xmlns:mc="http://schemas.openxmlformats.org/markup-compatibility/2006">
              <mc:Choice xmlns:v="urn:schemas-microsoft-com:vml" Requires="v">
                <p:oleObj spid="_x0000_s9413" r:id="rId21" imgW="1371600" imgH="279400" progId="Equation.DSMT4">
                  <p:embed/>
                </p:oleObj>
              </mc:Choice>
              <mc:Fallback>
                <p:oleObj r:id="rId21" imgW="1371600" imgH="279400" progId="Equation.DSMT4">
                  <p:embed/>
                  <p:pic>
                    <p:nvPicPr>
                      <p:cNvPr id="0" name="图片 11"/>
                      <p:cNvPicPr/>
                      <p:nvPr/>
                    </p:nvPicPr>
                    <p:blipFill>
                      <a:blip r:embed="rId22"/>
                      <a:stretch>
                        <a:fillRect/>
                      </a:stretch>
                    </p:blipFill>
                    <p:spPr>
                      <a:xfrm>
                        <a:off x="1508125" y="4193540"/>
                        <a:ext cx="2655570" cy="531495"/>
                      </a:xfrm>
                      <a:prstGeom prst="rect">
                        <a:avLst/>
                      </a:prstGeom>
                      <a:noFill/>
                      <a:ln w="38100">
                        <a:noFill/>
                        <a:miter/>
                      </a:ln>
                    </p:spPr>
                  </p:pic>
                </p:oleObj>
              </mc:Fallback>
            </mc:AlternateContent>
          </a:graphicData>
        </a:graphic>
      </p:graphicFrame>
      <p:graphicFrame>
        <p:nvGraphicFramePr>
          <p:cNvPr id="23" name="对象 -2147482528"/>
          <p:cNvGraphicFramePr>
            <a:graphicFrameLocks noChangeAspect="1"/>
          </p:cNvGraphicFramePr>
          <p:nvPr/>
        </p:nvGraphicFramePr>
        <p:xfrm>
          <a:off x="7533640" y="4293235"/>
          <a:ext cx="330835" cy="403860"/>
        </p:xfrm>
        <a:graphic>
          <a:graphicData uri="http://schemas.openxmlformats.org/presentationml/2006/ole">
            <mc:AlternateContent xmlns:mc="http://schemas.openxmlformats.org/markup-compatibility/2006">
              <mc:Choice xmlns:v="urn:schemas-microsoft-com:vml" Requires="v">
                <p:oleObj spid="_x0000_s9414" r:id="rId23" imgW="127000" imgH="203200" progId="Equation.DSMT4">
                  <p:embed/>
                </p:oleObj>
              </mc:Choice>
              <mc:Fallback>
                <p:oleObj r:id="rId23" imgW="127000" imgH="203200" progId="Equation.DSMT4">
                  <p:embed/>
                  <p:pic>
                    <p:nvPicPr>
                      <p:cNvPr id="0" name="图片 12"/>
                      <p:cNvPicPr/>
                      <p:nvPr/>
                    </p:nvPicPr>
                    <p:blipFill>
                      <a:blip r:embed="rId24"/>
                      <a:stretch>
                        <a:fillRect/>
                      </a:stretch>
                    </p:blipFill>
                    <p:spPr>
                      <a:xfrm>
                        <a:off x="7533640" y="4293235"/>
                        <a:ext cx="330835" cy="4038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20395"/>
            <a:ext cx="11402060" cy="5328285"/>
          </a:xfrm>
        </p:spPr>
        <p:txBody>
          <a:bodyPr/>
          <a:lstStyle/>
          <a:p>
            <a:pPr>
              <a:lnSpc>
                <a:spcPct val="170000"/>
              </a:lnSpc>
            </a:pPr>
            <a:r>
              <a:rPr sz="2000" dirty="0">
                <a:latin typeface="Times New Roman" panose="02020603050405020304" pitchFamily="18" charset="0"/>
                <a:cs typeface="Times New Roman" panose="02020603050405020304" pitchFamily="18" charset="0"/>
              </a:rPr>
              <a:t>在GARCH模型中，条件方差取决于过去1期到无穷多期的残差的方差值，也就是说GARCH</a:t>
            </a:r>
            <a:r>
              <a:rPr lang="en-US" sz="2000"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模型相当于ARCH</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。因此，在实证中ARCH可能需要选用较长的滞后期，而GARCH(1,1)模型足以较好地模拟各种时序数据，可充分捕获数据中的时变特征。令</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，GARCH(1,1)模型的均值方程和条件方差方程均为：</a:t>
            </a:r>
          </a:p>
          <a:p>
            <a:pPr>
              <a:lnSpc>
                <a:spcPct val="170000"/>
              </a:lnSpc>
            </a:pPr>
            <a:endParaRPr sz="2400" dirty="0">
              <a:latin typeface="Times New Roman" panose="02020603050405020304" pitchFamily="18" charset="0"/>
              <a:cs typeface="Times New Roman" panose="02020603050405020304" pitchFamily="18" charset="0"/>
            </a:endParaRPr>
          </a:p>
          <a:p>
            <a:pPr marL="0" indent="0">
              <a:lnSpc>
                <a:spcPct val="170000"/>
              </a:lnSpc>
              <a:buNone/>
            </a:pPr>
            <a:endParaRPr sz="2400" dirty="0">
              <a:latin typeface="Times New Roman" panose="02020603050405020304" pitchFamily="18" charset="0"/>
              <a:cs typeface="Times New Roman" panose="02020603050405020304" pitchFamily="18" charset="0"/>
            </a:endParaRPr>
          </a:p>
          <a:p>
            <a:pPr>
              <a:lnSpc>
                <a:spcPct val="170000"/>
              </a:lnSpc>
            </a:pPr>
            <a:r>
              <a:rPr lang="zh-CN" altLang="en-US" sz="2000" dirty="0">
                <a:latin typeface="Times New Roman" panose="02020603050405020304" pitchFamily="18" charset="0"/>
                <a:cs typeface="Times New Roman" panose="02020603050405020304" pitchFamily="18" charset="0"/>
              </a:rPr>
              <a:t>对上式的估计，可得出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参数估计值，并可估计得出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，同时长期方差为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。为了保持GARCH(1,1)模型稳定，要求</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，否则对应于长期平均方差的权重会为负值。</a:t>
            </a: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527"/>
          <p:cNvGraphicFramePr>
            <a:graphicFrameLocks noChangeAspect="1"/>
          </p:cNvGraphicFramePr>
          <p:nvPr/>
        </p:nvGraphicFramePr>
        <p:xfrm>
          <a:off x="2277745" y="1426210"/>
          <a:ext cx="231140" cy="202565"/>
        </p:xfrm>
        <a:graphic>
          <a:graphicData uri="http://schemas.openxmlformats.org/presentationml/2006/ole">
            <mc:AlternateContent xmlns:mc="http://schemas.openxmlformats.org/markup-compatibility/2006">
              <mc:Choice xmlns:v="urn:schemas-microsoft-com:vml" Requires="v">
                <p:oleObj spid="_x0000_s10428" r:id="rId3" imgW="152400" imgH="127000" progId="Equation.3">
                  <p:embed/>
                </p:oleObj>
              </mc:Choice>
              <mc:Fallback>
                <p:oleObj r:id="rId3" imgW="152400" imgH="127000" progId="Equation.3">
                  <p:embed/>
                  <p:pic>
                    <p:nvPicPr>
                      <p:cNvPr id="0" name="图片 24"/>
                      <p:cNvPicPr/>
                      <p:nvPr/>
                    </p:nvPicPr>
                    <p:blipFill>
                      <a:blip r:embed="rId4"/>
                      <a:stretch>
                        <a:fillRect/>
                      </a:stretch>
                    </p:blipFill>
                    <p:spPr>
                      <a:xfrm>
                        <a:off x="2277745" y="1426210"/>
                        <a:ext cx="231140" cy="202565"/>
                      </a:xfrm>
                      <a:prstGeom prst="rect">
                        <a:avLst/>
                      </a:prstGeom>
                      <a:noFill/>
                      <a:ln w="38100">
                        <a:noFill/>
                        <a:miter/>
                      </a:ln>
                    </p:spPr>
                  </p:pic>
                </p:oleObj>
              </mc:Fallback>
            </mc:AlternateContent>
          </a:graphicData>
        </a:graphic>
      </p:graphicFrame>
      <p:graphicFrame>
        <p:nvGraphicFramePr>
          <p:cNvPr id="4" name="对象 -2147482526"/>
          <p:cNvGraphicFramePr>
            <a:graphicFrameLocks noChangeAspect="1"/>
          </p:cNvGraphicFramePr>
          <p:nvPr/>
        </p:nvGraphicFramePr>
        <p:xfrm>
          <a:off x="7389495" y="1844675"/>
          <a:ext cx="855345" cy="393065"/>
        </p:xfrm>
        <a:graphic>
          <a:graphicData uri="http://schemas.openxmlformats.org/presentationml/2006/ole">
            <mc:AlternateContent xmlns:mc="http://schemas.openxmlformats.org/markup-compatibility/2006">
              <mc:Choice xmlns:v="urn:schemas-microsoft-com:vml" Requires="v">
                <p:oleObj spid="_x0000_s10429" r:id="rId5" imgW="457200" imgH="203200" progId="Equation.DSMT4">
                  <p:embed/>
                </p:oleObj>
              </mc:Choice>
              <mc:Fallback>
                <p:oleObj r:id="rId5" imgW="457200" imgH="203200" progId="Equation.DSMT4">
                  <p:embed/>
                  <p:pic>
                    <p:nvPicPr>
                      <p:cNvPr id="0" name="图片 25"/>
                      <p:cNvPicPr/>
                      <p:nvPr/>
                    </p:nvPicPr>
                    <p:blipFill>
                      <a:blip r:embed="rId6"/>
                      <a:stretch>
                        <a:fillRect/>
                      </a:stretch>
                    </p:blipFill>
                    <p:spPr>
                      <a:xfrm>
                        <a:off x="7389495" y="1844675"/>
                        <a:ext cx="855345" cy="393065"/>
                      </a:xfrm>
                      <a:prstGeom prst="rect">
                        <a:avLst/>
                      </a:prstGeom>
                      <a:noFill/>
                      <a:ln w="38100">
                        <a:noFill/>
                        <a:miter/>
                      </a:ln>
                    </p:spPr>
                  </p:pic>
                </p:oleObj>
              </mc:Fallback>
            </mc:AlternateContent>
          </a:graphicData>
        </a:graphic>
      </p:graphicFrame>
      <p:graphicFrame>
        <p:nvGraphicFramePr>
          <p:cNvPr id="6" name="对象 -2147482525"/>
          <p:cNvGraphicFramePr>
            <a:graphicFrameLocks noChangeAspect="1"/>
          </p:cNvGraphicFramePr>
          <p:nvPr/>
        </p:nvGraphicFramePr>
        <p:xfrm>
          <a:off x="4881880" y="2649220"/>
          <a:ext cx="1369060" cy="432435"/>
        </p:xfrm>
        <a:graphic>
          <a:graphicData uri="http://schemas.openxmlformats.org/presentationml/2006/ole">
            <mc:AlternateContent xmlns:mc="http://schemas.openxmlformats.org/markup-compatibility/2006">
              <mc:Choice xmlns:v="urn:schemas-microsoft-com:vml" Requires="v">
                <p:oleObj spid="_x0000_s10430" r:id="rId7" imgW="596900" imgH="203200" progId="Equation.DSMT4">
                  <p:embed/>
                </p:oleObj>
              </mc:Choice>
              <mc:Fallback>
                <p:oleObj r:id="rId7" imgW="596900" imgH="203200" progId="Equation.DSMT4">
                  <p:embed/>
                  <p:pic>
                    <p:nvPicPr>
                      <p:cNvPr id="0" name="图片 26"/>
                      <p:cNvPicPr/>
                      <p:nvPr/>
                    </p:nvPicPr>
                    <p:blipFill>
                      <a:blip r:embed="rId8"/>
                      <a:stretch>
                        <a:fillRect/>
                      </a:stretch>
                    </p:blipFill>
                    <p:spPr>
                      <a:xfrm>
                        <a:off x="4881880" y="2649220"/>
                        <a:ext cx="1369060" cy="432435"/>
                      </a:xfrm>
                      <a:prstGeom prst="rect">
                        <a:avLst/>
                      </a:prstGeom>
                      <a:noFill/>
                      <a:ln w="38100">
                        <a:noFill/>
                        <a:miter/>
                      </a:ln>
                    </p:spPr>
                  </p:pic>
                </p:oleObj>
              </mc:Fallback>
            </mc:AlternateContent>
          </a:graphicData>
        </a:graphic>
      </p:graphicFrame>
      <p:graphicFrame>
        <p:nvGraphicFramePr>
          <p:cNvPr id="7" name="对象 -2147482524"/>
          <p:cNvGraphicFramePr>
            <a:graphicFrameLocks noChangeAspect="1"/>
          </p:cNvGraphicFramePr>
          <p:nvPr/>
        </p:nvGraphicFramePr>
        <p:xfrm>
          <a:off x="5013325" y="3140710"/>
          <a:ext cx="1083945" cy="445135"/>
        </p:xfrm>
        <a:graphic>
          <a:graphicData uri="http://schemas.openxmlformats.org/presentationml/2006/ole">
            <mc:AlternateContent xmlns:mc="http://schemas.openxmlformats.org/markup-compatibility/2006">
              <mc:Choice xmlns:v="urn:schemas-microsoft-com:vml" Requires="v">
                <p:oleObj spid="_x0000_s10431" r:id="rId9" imgW="482600" imgH="203200" progId="Equation.DSMT4">
                  <p:embed/>
                </p:oleObj>
              </mc:Choice>
              <mc:Fallback>
                <p:oleObj r:id="rId9" imgW="482600" imgH="203200" progId="Equation.DSMT4">
                  <p:embed/>
                  <p:pic>
                    <p:nvPicPr>
                      <p:cNvPr id="0" name="图片 27"/>
                      <p:cNvPicPr/>
                      <p:nvPr/>
                    </p:nvPicPr>
                    <p:blipFill>
                      <a:blip r:embed="rId10"/>
                      <a:stretch>
                        <a:fillRect/>
                      </a:stretch>
                    </p:blipFill>
                    <p:spPr>
                      <a:xfrm>
                        <a:off x="5013325" y="3140710"/>
                        <a:ext cx="1083945" cy="445135"/>
                      </a:xfrm>
                      <a:prstGeom prst="rect">
                        <a:avLst/>
                      </a:prstGeom>
                      <a:noFill/>
                      <a:ln w="38100">
                        <a:noFill/>
                        <a:miter/>
                      </a:ln>
                    </p:spPr>
                  </p:pic>
                </p:oleObj>
              </mc:Fallback>
            </mc:AlternateContent>
          </a:graphicData>
        </a:graphic>
      </p:graphicFrame>
      <p:graphicFrame>
        <p:nvGraphicFramePr>
          <p:cNvPr id="8" name="对象 -2147482523"/>
          <p:cNvGraphicFramePr>
            <a:graphicFrameLocks noChangeAspect="1"/>
          </p:cNvGraphicFramePr>
          <p:nvPr/>
        </p:nvGraphicFramePr>
        <p:xfrm>
          <a:off x="4221480" y="3644900"/>
          <a:ext cx="2774950" cy="504190"/>
        </p:xfrm>
        <a:graphic>
          <a:graphicData uri="http://schemas.openxmlformats.org/presentationml/2006/ole">
            <mc:AlternateContent xmlns:mc="http://schemas.openxmlformats.org/markup-compatibility/2006">
              <mc:Choice xmlns:v="urn:schemas-microsoft-com:vml" Requires="v">
                <p:oleObj spid="_x0000_s10432" r:id="rId11" imgW="1193800" imgH="215900" progId="Equation.DSMT4">
                  <p:embed/>
                </p:oleObj>
              </mc:Choice>
              <mc:Fallback>
                <p:oleObj r:id="rId11" imgW="1193800" imgH="215900" progId="Equation.DSMT4">
                  <p:embed/>
                  <p:pic>
                    <p:nvPicPr>
                      <p:cNvPr id="0" name="图片 28"/>
                      <p:cNvPicPr/>
                      <p:nvPr/>
                    </p:nvPicPr>
                    <p:blipFill>
                      <a:blip r:embed="rId12"/>
                      <a:stretch>
                        <a:fillRect/>
                      </a:stretch>
                    </p:blipFill>
                    <p:spPr>
                      <a:xfrm>
                        <a:off x="4221480" y="3644900"/>
                        <a:ext cx="2774950" cy="504190"/>
                      </a:xfrm>
                      <a:prstGeom prst="rect">
                        <a:avLst/>
                      </a:prstGeom>
                      <a:noFill/>
                      <a:ln w="38100">
                        <a:noFill/>
                        <a:miter/>
                      </a:ln>
                    </p:spPr>
                  </p:pic>
                </p:oleObj>
              </mc:Fallback>
            </mc:AlternateContent>
          </a:graphicData>
        </a:graphic>
      </p:graphicFrame>
      <p:graphicFrame>
        <p:nvGraphicFramePr>
          <p:cNvPr id="9" name="对象 -2147482522"/>
          <p:cNvGraphicFramePr>
            <a:graphicFrameLocks noChangeAspect="1"/>
          </p:cNvGraphicFramePr>
          <p:nvPr/>
        </p:nvGraphicFramePr>
        <p:xfrm>
          <a:off x="3105785" y="4437380"/>
          <a:ext cx="267970" cy="247015"/>
        </p:xfrm>
        <a:graphic>
          <a:graphicData uri="http://schemas.openxmlformats.org/presentationml/2006/ole">
            <mc:AlternateContent xmlns:mc="http://schemas.openxmlformats.org/markup-compatibility/2006">
              <mc:Choice xmlns:v="urn:schemas-microsoft-com:vml" Requires="v">
                <p:oleObj spid="_x0000_s10433" r:id="rId13" imgW="139700" imgH="127000" progId="Equation.DSMT4">
                  <p:embed/>
                </p:oleObj>
              </mc:Choice>
              <mc:Fallback>
                <p:oleObj r:id="rId13" imgW="139700" imgH="127000" progId="Equation.DSMT4">
                  <p:embed/>
                  <p:pic>
                    <p:nvPicPr>
                      <p:cNvPr id="0" name="图片 30"/>
                      <p:cNvPicPr/>
                      <p:nvPr/>
                    </p:nvPicPr>
                    <p:blipFill>
                      <a:blip r:embed="rId14"/>
                      <a:stretch>
                        <a:fillRect/>
                      </a:stretch>
                    </p:blipFill>
                    <p:spPr>
                      <a:xfrm>
                        <a:off x="3105785" y="4437380"/>
                        <a:ext cx="267970" cy="247015"/>
                      </a:xfrm>
                      <a:prstGeom prst="rect">
                        <a:avLst/>
                      </a:prstGeom>
                      <a:noFill/>
                      <a:ln w="38100">
                        <a:noFill/>
                        <a:miter/>
                      </a:ln>
                    </p:spPr>
                  </p:pic>
                </p:oleObj>
              </mc:Fallback>
            </mc:AlternateContent>
          </a:graphicData>
        </a:graphic>
      </p:graphicFrame>
      <p:graphicFrame>
        <p:nvGraphicFramePr>
          <p:cNvPr id="10" name="对象 -2147482521"/>
          <p:cNvGraphicFramePr>
            <a:graphicFrameLocks noChangeAspect="1"/>
          </p:cNvGraphicFramePr>
          <p:nvPr/>
        </p:nvGraphicFramePr>
        <p:xfrm>
          <a:off x="3480435" y="4445000"/>
          <a:ext cx="236855" cy="243205"/>
        </p:xfrm>
        <a:graphic>
          <a:graphicData uri="http://schemas.openxmlformats.org/presentationml/2006/ole">
            <mc:AlternateContent xmlns:mc="http://schemas.openxmlformats.org/markup-compatibility/2006">
              <mc:Choice xmlns:v="urn:schemas-microsoft-com:vml" Requires="v">
                <p:oleObj spid="_x0000_s10434" r:id="rId15" imgW="139700" imgH="127000" progId="Equation.DSMT4">
                  <p:embed/>
                </p:oleObj>
              </mc:Choice>
              <mc:Fallback>
                <p:oleObj r:id="rId15" imgW="139700" imgH="127000" progId="Equation.DSMT4">
                  <p:embed/>
                  <p:pic>
                    <p:nvPicPr>
                      <p:cNvPr id="0" name="图片 31"/>
                      <p:cNvPicPr/>
                      <p:nvPr/>
                    </p:nvPicPr>
                    <p:blipFill>
                      <a:blip r:embed="rId16"/>
                      <a:stretch>
                        <a:fillRect/>
                      </a:stretch>
                    </p:blipFill>
                    <p:spPr>
                      <a:xfrm>
                        <a:off x="3480435" y="4445000"/>
                        <a:ext cx="236855" cy="243205"/>
                      </a:xfrm>
                      <a:prstGeom prst="rect">
                        <a:avLst/>
                      </a:prstGeom>
                      <a:noFill/>
                      <a:ln w="38100">
                        <a:noFill/>
                        <a:miter/>
                      </a:ln>
                    </p:spPr>
                  </p:pic>
                </p:oleObj>
              </mc:Fallback>
            </mc:AlternateContent>
          </a:graphicData>
        </a:graphic>
      </p:graphicFrame>
      <p:graphicFrame>
        <p:nvGraphicFramePr>
          <p:cNvPr id="11" name="对象 -2147482520"/>
          <p:cNvGraphicFramePr>
            <a:graphicFrameLocks noChangeAspect="1"/>
          </p:cNvGraphicFramePr>
          <p:nvPr/>
        </p:nvGraphicFramePr>
        <p:xfrm>
          <a:off x="3795395" y="4387215"/>
          <a:ext cx="248920" cy="300990"/>
        </p:xfrm>
        <a:graphic>
          <a:graphicData uri="http://schemas.openxmlformats.org/presentationml/2006/ole">
            <mc:AlternateContent xmlns:mc="http://schemas.openxmlformats.org/markup-compatibility/2006">
              <mc:Choice xmlns:v="urn:schemas-microsoft-com:vml" Requires="v">
                <p:oleObj spid="_x0000_s10435" r:id="rId17" imgW="139700" imgH="190500" progId="Equation.DSMT4">
                  <p:embed/>
                </p:oleObj>
              </mc:Choice>
              <mc:Fallback>
                <p:oleObj r:id="rId17" imgW="139700" imgH="190500" progId="Equation.DSMT4">
                  <p:embed/>
                  <p:pic>
                    <p:nvPicPr>
                      <p:cNvPr id="0" name="图片 32"/>
                      <p:cNvPicPr/>
                      <p:nvPr/>
                    </p:nvPicPr>
                    <p:blipFill>
                      <a:blip r:embed="rId18"/>
                      <a:stretch>
                        <a:fillRect/>
                      </a:stretch>
                    </p:blipFill>
                    <p:spPr>
                      <a:xfrm>
                        <a:off x="3795395" y="4387215"/>
                        <a:ext cx="248920" cy="300990"/>
                      </a:xfrm>
                      <a:prstGeom prst="rect">
                        <a:avLst/>
                      </a:prstGeom>
                      <a:noFill/>
                      <a:ln w="38100">
                        <a:noFill/>
                        <a:miter/>
                      </a:ln>
                    </p:spPr>
                  </p:pic>
                </p:oleObj>
              </mc:Fallback>
            </mc:AlternateContent>
          </a:graphicData>
        </a:graphic>
      </p:graphicFrame>
      <p:graphicFrame>
        <p:nvGraphicFramePr>
          <p:cNvPr id="12" name="对象 -2147482519"/>
          <p:cNvGraphicFramePr>
            <a:graphicFrameLocks noChangeAspect="1"/>
          </p:cNvGraphicFramePr>
          <p:nvPr/>
        </p:nvGraphicFramePr>
        <p:xfrm>
          <a:off x="7101840" y="4308475"/>
          <a:ext cx="1417955" cy="375920"/>
        </p:xfrm>
        <a:graphic>
          <a:graphicData uri="http://schemas.openxmlformats.org/presentationml/2006/ole">
            <mc:AlternateContent xmlns:mc="http://schemas.openxmlformats.org/markup-compatibility/2006">
              <mc:Choice xmlns:v="urn:schemas-microsoft-com:vml" Requires="v">
                <p:oleObj spid="_x0000_s10436" r:id="rId19" imgW="736600" imgH="190500" progId="Equation.DSMT4">
                  <p:embed/>
                </p:oleObj>
              </mc:Choice>
              <mc:Fallback>
                <p:oleObj r:id="rId19" imgW="736600" imgH="190500" progId="Equation.DSMT4">
                  <p:embed/>
                  <p:pic>
                    <p:nvPicPr>
                      <p:cNvPr id="0" name="图片 33"/>
                      <p:cNvPicPr/>
                      <p:nvPr/>
                    </p:nvPicPr>
                    <p:blipFill>
                      <a:blip r:embed="rId20"/>
                      <a:stretch>
                        <a:fillRect/>
                      </a:stretch>
                    </p:blipFill>
                    <p:spPr>
                      <a:xfrm>
                        <a:off x="7101840" y="4308475"/>
                        <a:ext cx="1417955" cy="375920"/>
                      </a:xfrm>
                      <a:prstGeom prst="rect">
                        <a:avLst/>
                      </a:prstGeom>
                      <a:noFill/>
                      <a:ln w="38100">
                        <a:noFill/>
                        <a:miter/>
                      </a:ln>
                    </p:spPr>
                  </p:pic>
                </p:oleObj>
              </mc:Fallback>
            </mc:AlternateContent>
          </a:graphicData>
        </a:graphic>
      </p:graphicFrame>
      <p:graphicFrame>
        <p:nvGraphicFramePr>
          <p:cNvPr id="13" name="对象 -2147482518"/>
          <p:cNvGraphicFramePr>
            <a:graphicFrameLocks noChangeAspect="1"/>
          </p:cNvGraphicFramePr>
          <p:nvPr/>
        </p:nvGraphicFramePr>
        <p:xfrm>
          <a:off x="10558145" y="4308475"/>
          <a:ext cx="1057275" cy="400685"/>
        </p:xfrm>
        <a:graphic>
          <a:graphicData uri="http://schemas.openxmlformats.org/presentationml/2006/ole">
            <mc:AlternateContent xmlns:mc="http://schemas.openxmlformats.org/markup-compatibility/2006">
              <mc:Choice xmlns:v="urn:schemas-microsoft-com:vml" Requires="v">
                <p:oleObj spid="_x0000_s10437" r:id="rId21" imgW="571500" imgH="203200" progId="Equation.DSMT4">
                  <p:embed/>
                </p:oleObj>
              </mc:Choice>
              <mc:Fallback>
                <p:oleObj r:id="rId21" imgW="571500" imgH="203200" progId="Equation.DSMT4">
                  <p:embed/>
                  <p:pic>
                    <p:nvPicPr>
                      <p:cNvPr id="0" name="图片 34"/>
                      <p:cNvPicPr/>
                      <p:nvPr/>
                    </p:nvPicPr>
                    <p:blipFill>
                      <a:blip r:embed="rId22"/>
                      <a:stretch>
                        <a:fillRect/>
                      </a:stretch>
                    </p:blipFill>
                    <p:spPr>
                      <a:xfrm>
                        <a:off x="10558145" y="4308475"/>
                        <a:ext cx="1057275" cy="400685"/>
                      </a:xfrm>
                      <a:prstGeom prst="rect">
                        <a:avLst/>
                      </a:prstGeom>
                      <a:noFill/>
                      <a:ln w="38100">
                        <a:noFill/>
                        <a:miter/>
                      </a:ln>
                    </p:spPr>
                  </p:pic>
                </p:oleObj>
              </mc:Fallback>
            </mc:AlternateContent>
          </a:graphicData>
        </a:graphic>
      </p:graphicFrame>
      <p:graphicFrame>
        <p:nvGraphicFramePr>
          <p:cNvPr id="14" name="对象 -2147482517"/>
          <p:cNvGraphicFramePr>
            <a:graphicFrameLocks noChangeAspect="1"/>
          </p:cNvGraphicFramePr>
          <p:nvPr/>
        </p:nvGraphicFramePr>
        <p:xfrm>
          <a:off x="5013325" y="4869180"/>
          <a:ext cx="1010285" cy="374015"/>
        </p:xfrm>
        <a:graphic>
          <a:graphicData uri="http://schemas.openxmlformats.org/presentationml/2006/ole">
            <mc:AlternateContent xmlns:mc="http://schemas.openxmlformats.org/markup-compatibility/2006">
              <mc:Choice xmlns:v="urn:schemas-microsoft-com:vml" Requires="v">
                <p:oleObj spid="_x0000_s10438" r:id="rId23" imgW="533400" imgH="190500" progId="Equation.DSMT4">
                  <p:embed/>
                </p:oleObj>
              </mc:Choice>
              <mc:Fallback>
                <p:oleObj r:id="rId23" imgW="533400" imgH="190500" progId="Equation.DSMT4">
                  <p:embed/>
                  <p:pic>
                    <p:nvPicPr>
                      <p:cNvPr id="0" name="图片 35"/>
                      <p:cNvPicPr/>
                      <p:nvPr/>
                    </p:nvPicPr>
                    <p:blipFill>
                      <a:blip r:embed="rId24"/>
                      <a:stretch>
                        <a:fillRect/>
                      </a:stretch>
                    </p:blipFill>
                    <p:spPr>
                      <a:xfrm>
                        <a:off x="5013325" y="4869180"/>
                        <a:ext cx="1010285" cy="3740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3375" y="620395"/>
            <a:ext cx="11448876" cy="5328285"/>
          </a:xfrm>
        </p:spPr>
        <p:txBody>
          <a:bodyPr/>
          <a:lstStyle/>
          <a:p>
            <a:pPr>
              <a:lnSpc>
                <a:spcPct val="170000"/>
              </a:lnSpc>
            </a:pPr>
            <a:r>
              <a:rPr sz="2400" dirty="0">
                <a:latin typeface="Times New Roman" panose="02020603050405020304" pitchFamily="18" charset="0"/>
                <a:cs typeface="Times New Roman" panose="02020603050405020304" pitchFamily="18" charset="0"/>
              </a:rPr>
              <a:t>一般情况下，GARCH</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1,1</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模型可以很好的拟合异方差问题，GARCH模型的阶数并不需要很高，GARCH(1,1)也被普遍认为是“标准”模型，其无条件方差和期望具有的性质如下</a:t>
            </a:r>
            <a:r>
              <a:rPr lang="zh-CN" sz="2400" dirty="0">
                <a:latin typeface="Times New Roman" panose="02020603050405020304" pitchFamily="18" charset="0"/>
                <a:cs typeface="Times New Roman" panose="02020603050405020304" pitchFamily="18" charset="0"/>
              </a:rPr>
              <a:t>：</a:t>
            </a:r>
          </a:p>
          <a:p>
            <a:pPr marL="0" indent="0">
              <a:lnSpc>
                <a:spcPct val="170000"/>
              </a:lnSpc>
              <a:buNone/>
            </a:pPr>
            <a:endParaRPr lang="zh-CN" sz="2000" dirty="0">
              <a:latin typeface="Times New Roman" panose="02020603050405020304" pitchFamily="18" charset="0"/>
              <a:cs typeface="Times New Roman" panose="02020603050405020304" pitchFamily="18" charset="0"/>
            </a:endParaRPr>
          </a:p>
          <a:p>
            <a:pPr>
              <a:lnSpc>
                <a:spcPct val="170000"/>
              </a:lnSpc>
            </a:pPr>
            <a:endParaRPr sz="2000" dirty="0">
              <a:latin typeface="Times New Roman" panose="02020603050405020304" pitchFamily="18" charset="0"/>
              <a:cs typeface="Times New Roman" panose="02020603050405020304" pitchFamily="18" charset="0"/>
            </a:endParaRPr>
          </a:p>
          <a:p>
            <a:pPr>
              <a:lnSpc>
                <a:spcPct val="170000"/>
              </a:lnSpc>
            </a:pPr>
            <a:endParaRPr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0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504"/>
          <p:cNvGraphicFramePr>
            <a:graphicFrameLocks noChangeAspect="1"/>
          </p:cNvGraphicFramePr>
          <p:nvPr/>
        </p:nvGraphicFramePr>
        <p:xfrm>
          <a:off x="4797425" y="2708910"/>
          <a:ext cx="1371600" cy="506730"/>
        </p:xfrm>
        <a:graphic>
          <a:graphicData uri="http://schemas.openxmlformats.org/presentationml/2006/ole">
            <mc:AlternateContent xmlns:mc="http://schemas.openxmlformats.org/markup-compatibility/2006">
              <mc:Choice xmlns:v="urn:schemas-microsoft-com:vml" Requires="v">
                <p:oleObj spid="_x0000_s11316" r:id="rId3" imgW="558800" imgH="215900" progId="Equation.DSMT4">
                  <p:embed/>
                </p:oleObj>
              </mc:Choice>
              <mc:Fallback>
                <p:oleObj r:id="rId3" imgW="558800" imgH="215900" progId="Equation.DSMT4">
                  <p:embed/>
                  <p:pic>
                    <p:nvPicPr>
                      <p:cNvPr id="0" name="图片 3075"/>
                      <p:cNvPicPr/>
                      <p:nvPr/>
                    </p:nvPicPr>
                    <p:blipFill>
                      <a:blip r:embed="rId4"/>
                      <a:stretch>
                        <a:fillRect/>
                      </a:stretch>
                    </p:blipFill>
                    <p:spPr>
                      <a:xfrm>
                        <a:off x="4797425" y="2708910"/>
                        <a:ext cx="1371600" cy="506730"/>
                      </a:xfrm>
                      <a:prstGeom prst="rect">
                        <a:avLst/>
                      </a:prstGeom>
                      <a:noFill/>
                      <a:ln w="38100">
                        <a:noFill/>
                        <a:miter/>
                      </a:ln>
                    </p:spPr>
                  </p:pic>
                </p:oleObj>
              </mc:Fallback>
            </mc:AlternateContent>
          </a:graphicData>
        </a:graphic>
      </p:graphicFrame>
      <p:graphicFrame>
        <p:nvGraphicFramePr>
          <p:cNvPr id="4" name="对象 -2147482503"/>
          <p:cNvGraphicFramePr>
            <a:graphicFrameLocks noChangeAspect="1"/>
          </p:cNvGraphicFramePr>
          <p:nvPr/>
        </p:nvGraphicFramePr>
        <p:xfrm>
          <a:off x="2738120" y="3500755"/>
          <a:ext cx="5870575" cy="490855"/>
        </p:xfrm>
        <a:graphic>
          <a:graphicData uri="http://schemas.openxmlformats.org/presentationml/2006/ole">
            <mc:AlternateContent xmlns:mc="http://schemas.openxmlformats.org/markup-compatibility/2006">
              <mc:Choice xmlns:v="urn:schemas-microsoft-com:vml" Requires="v">
                <p:oleObj spid="_x0000_s11317" r:id="rId5" imgW="2578100" imgH="215900" progId="Equation.DSMT4">
                  <p:embed/>
                </p:oleObj>
              </mc:Choice>
              <mc:Fallback>
                <p:oleObj r:id="rId5" imgW="2578100" imgH="215900" progId="Equation.DSMT4">
                  <p:embed/>
                  <p:pic>
                    <p:nvPicPr>
                      <p:cNvPr id="0" name="图片 14"/>
                      <p:cNvPicPr/>
                      <p:nvPr/>
                    </p:nvPicPr>
                    <p:blipFill>
                      <a:blip r:embed="rId6"/>
                      <a:stretch>
                        <a:fillRect/>
                      </a:stretch>
                    </p:blipFill>
                    <p:spPr>
                      <a:xfrm>
                        <a:off x="2738120" y="3500755"/>
                        <a:ext cx="5870575" cy="490855"/>
                      </a:xfrm>
                      <a:prstGeom prst="rect">
                        <a:avLst/>
                      </a:prstGeom>
                      <a:noFill/>
                      <a:ln w="38100">
                        <a:noFill/>
                        <a:miter/>
                      </a:ln>
                    </p:spPr>
                  </p:pic>
                </p:oleObj>
              </mc:Fallback>
            </mc:AlternateContent>
          </a:graphicData>
        </a:graphic>
      </p:graphicFrame>
      <p:graphicFrame>
        <p:nvGraphicFramePr>
          <p:cNvPr id="6" name="对象 -2147482502"/>
          <p:cNvGraphicFramePr>
            <a:graphicFrameLocks noChangeAspect="1"/>
          </p:cNvGraphicFramePr>
          <p:nvPr/>
        </p:nvGraphicFramePr>
        <p:xfrm>
          <a:off x="4509770" y="4220845"/>
          <a:ext cx="2327275" cy="835025"/>
        </p:xfrm>
        <a:graphic>
          <a:graphicData uri="http://schemas.openxmlformats.org/presentationml/2006/ole">
            <mc:AlternateContent xmlns:mc="http://schemas.openxmlformats.org/markup-compatibility/2006">
              <mc:Choice xmlns:v="urn:schemas-microsoft-com:vml" Requires="v">
                <p:oleObj spid="_x0000_s11318" r:id="rId7" imgW="1066800" imgH="381000" progId="Equation.DSMT4">
                  <p:embed/>
                </p:oleObj>
              </mc:Choice>
              <mc:Fallback>
                <p:oleObj r:id="rId7" imgW="1066800" imgH="381000" progId="Equation.DSMT4">
                  <p:embed/>
                  <p:pic>
                    <p:nvPicPr>
                      <p:cNvPr id="0" name="图片 15"/>
                      <p:cNvPicPr/>
                      <p:nvPr/>
                    </p:nvPicPr>
                    <p:blipFill>
                      <a:blip r:embed="rId8"/>
                      <a:stretch>
                        <a:fillRect/>
                      </a:stretch>
                    </p:blipFill>
                    <p:spPr>
                      <a:xfrm>
                        <a:off x="4509770" y="4220845"/>
                        <a:ext cx="2327275" cy="8350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9230" y="764540"/>
            <a:ext cx="11389995" cy="5328285"/>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拟合GARCH模型的步骤</a:t>
            </a:r>
          </a:p>
          <a:p>
            <a:pPr>
              <a:lnSpc>
                <a:spcPct val="170000"/>
              </a:lnSpc>
            </a:pPr>
            <a:r>
              <a:rPr lang="en-US" altLang="zh-CN" sz="2200" dirty="0">
                <a:latin typeface="Times New Roman" panose="02020603050405020304" pitchFamily="18" charset="0"/>
                <a:cs typeface="Times New Roman" panose="02020603050405020304" pitchFamily="18" charset="0"/>
              </a:rPr>
              <a:t>一个完整的条件异方差模型是由以下三部分构成的</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均值模型、条件异方差模型和分布假定。由此，拟合GARCH模型的步骤包括如下五步：</a:t>
            </a:r>
          </a:p>
          <a:p>
            <a:pPr marL="0" indent="0">
              <a:lnSpc>
                <a:spcPct val="170000"/>
              </a:lnSpc>
              <a:buFont typeface="Wingdings" panose="05000000000000000000" charset="0"/>
              <a:buNone/>
            </a:pPr>
            <a:endParaRPr lang="en-US" altLang="zh-CN" sz="22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pSp>
        <p:nvGrpSpPr>
          <p:cNvPr id="24" name="组合 23"/>
          <p:cNvGrpSpPr/>
          <p:nvPr/>
        </p:nvGrpSpPr>
        <p:grpSpPr>
          <a:xfrm>
            <a:off x="332979" y="2996918"/>
            <a:ext cx="6909805" cy="2520016"/>
            <a:chOff x="-764216" y="5757735"/>
            <a:chExt cx="4798069" cy="889925"/>
          </a:xfrm>
        </p:grpSpPr>
        <p:grpSp>
          <p:nvGrpSpPr>
            <p:cNvPr id="28" name="组合 27"/>
            <p:cNvGrpSpPr/>
            <p:nvPr/>
          </p:nvGrpSpPr>
          <p:grpSpPr>
            <a:xfrm>
              <a:off x="985853" y="5757801"/>
              <a:ext cx="3048000" cy="889859"/>
              <a:chOff x="-36" y="9163"/>
              <a:chExt cx="4800" cy="1101"/>
            </a:xfrm>
            <a:solidFill>
              <a:schemeClr val="accent1">
                <a:lumMod val="20000"/>
                <a:lumOff val="80000"/>
              </a:schemeClr>
            </a:solidFill>
          </p:grpSpPr>
          <p:sp>
            <p:nvSpPr>
              <p:cNvPr id="30" name="圆角矩形 11"/>
              <p:cNvSpPr/>
              <p:nvPr/>
            </p:nvSpPr>
            <p:spPr>
              <a:xfrm>
                <a:off x="-36" y="9165"/>
                <a:ext cx="1985" cy="1099"/>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sz="2200" b="1" u="none" strike="noStrike" kern="1200" cap="none" spc="0" normalizeH="0" baseline="0" noProof="0">
                    <a:ln>
                      <a:noFill/>
                    </a:ln>
                    <a:solidFill>
                      <a:prstClr val="black"/>
                    </a:solidFill>
                    <a:effectLst/>
                    <a:uLnTx/>
                    <a:uFillTx/>
                    <a:latin typeface="Times New Roman" panose="02020603050405020304" pitchFamily="18" charset="0"/>
                  </a:rPr>
                  <a:t>第二步</a:t>
                </a:r>
                <a:r>
                  <a:rPr kumimoji="1" sz="2200" b="0" u="none" strike="noStrike" kern="1200" cap="none" spc="0" normalizeH="0" baseline="0" noProof="0">
                    <a:ln>
                      <a:noFill/>
                    </a:ln>
                    <a:solidFill>
                      <a:prstClr val="black"/>
                    </a:solidFill>
                    <a:effectLst/>
                    <a:uLnTx/>
                    <a:uFillTx/>
                    <a:latin typeface="Times New Roman" panose="02020603050405020304" pitchFamily="18" charset="0"/>
                  </a:rPr>
                  <a:t>：检验残差序列是否具有条件异方差特征</a:t>
                </a:r>
              </a:p>
            </p:txBody>
          </p:sp>
          <p:sp>
            <p:nvSpPr>
              <p:cNvPr id="31" name="圆角矩形 13"/>
              <p:cNvSpPr/>
              <p:nvPr/>
            </p:nvSpPr>
            <p:spPr>
              <a:xfrm>
                <a:off x="2799" y="9163"/>
                <a:ext cx="1965" cy="1098"/>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第三步：</a:t>
                </a:r>
                <a:r>
                  <a:rPr kumimoji="1"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对具有条件异方差特征的序列拟合GARCH模型</a:t>
                </a:r>
              </a:p>
            </p:txBody>
          </p:sp>
        </p:grpSp>
        <p:sp>
          <p:nvSpPr>
            <p:cNvPr id="27" name="圆角矩形 7"/>
            <p:cNvSpPr/>
            <p:nvPr/>
          </p:nvSpPr>
          <p:spPr>
            <a:xfrm>
              <a:off x="-764216" y="5757735"/>
              <a:ext cx="1246523" cy="889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sz="2200" b="1" u="none" strike="noStrike" cap="none" spc="0" normalizeH="0" baseline="0">
                  <a:latin typeface="Times New Roman" panose="02020603050405020304" pitchFamily="18" charset="0"/>
                </a:rPr>
                <a:t>第一步</a:t>
              </a:r>
              <a:r>
                <a:rPr kumimoji="1" sz="2200" u="none" strike="noStrike" cap="none" spc="0" normalizeH="0" baseline="0">
                  <a:latin typeface="Times New Roman" panose="02020603050405020304" pitchFamily="18" charset="0"/>
                </a:rPr>
                <a:t>：构建水平模型，提取序列均值中蕴涵的相关信息</a:t>
              </a:r>
            </a:p>
          </p:txBody>
        </p:sp>
      </p:grpSp>
      <p:sp>
        <p:nvSpPr>
          <p:cNvPr id="6" name="圆角矩形 11"/>
          <p:cNvSpPr/>
          <p:nvPr/>
        </p:nvSpPr>
        <p:spPr>
          <a:xfrm>
            <a:off x="7966075" y="3001645"/>
            <a:ext cx="1718310" cy="2515235"/>
          </a:xfrm>
          <a:prstGeom prst="roundRect">
            <a:avLst/>
          </a:prstGeom>
          <a:solidFill>
            <a:schemeClr val="accent3">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sz="2200" b="1" u="none" strike="noStrike" kern="1200" cap="none" spc="0" normalizeH="0" baseline="0" noProof="0">
                <a:ln>
                  <a:noFill/>
                </a:ln>
                <a:solidFill>
                  <a:prstClr val="black"/>
                </a:solidFill>
                <a:effectLst/>
                <a:uLnTx/>
                <a:uFillTx/>
                <a:latin typeface="Times New Roman" panose="02020603050405020304" pitchFamily="18" charset="0"/>
              </a:rPr>
              <a:t>第四步：</a:t>
            </a:r>
            <a:r>
              <a:rPr kumimoji="1" sz="2200" b="0" u="none" strike="noStrike" kern="1200" cap="none" spc="0" normalizeH="0" baseline="0" noProof="0">
                <a:ln>
                  <a:noFill/>
                </a:ln>
                <a:solidFill>
                  <a:prstClr val="black"/>
                </a:solidFill>
                <a:effectLst/>
                <a:uLnTx/>
                <a:uFillTx/>
                <a:latin typeface="Times New Roman" panose="02020603050405020304" pitchFamily="18" charset="0"/>
              </a:rPr>
              <a:t>检验拟合模型的优劣，优化模型；</a:t>
            </a:r>
          </a:p>
        </p:txBody>
      </p:sp>
      <p:sp>
        <p:nvSpPr>
          <p:cNvPr id="7" name="圆角矩形 11"/>
          <p:cNvSpPr/>
          <p:nvPr/>
        </p:nvSpPr>
        <p:spPr>
          <a:xfrm>
            <a:off x="10400030" y="2994660"/>
            <a:ext cx="1651000" cy="2515235"/>
          </a:xfrm>
          <a:prstGeom prst="roundRect">
            <a:avLst/>
          </a:prstGeom>
          <a:solidFill>
            <a:schemeClr val="accent6">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sz="2200" b="1"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rPr>
              <a:t>第五步：</a:t>
            </a:r>
            <a:r>
              <a:rPr kumimoji="1" sz="2200" b="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rPr>
              <a:t>使用拟合模型进行预测</a:t>
            </a:r>
          </a:p>
        </p:txBody>
      </p:sp>
      <p:sp>
        <p:nvSpPr>
          <p:cNvPr id="8" name="右箭头 7"/>
          <p:cNvSpPr/>
          <p:nvPr/>
        </p:nvSpPr>
        <p:spPr>
          <a:xfrm>
            <a:off x="2239010"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右箭头 8"/>
          <p:cNvSpPr/>
          <p:nvPr/>
        </p:nvSpPr>
        <p:spPr>
          <a:xfrm>
            <a:off x="4797425"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右箭头 9"/>
          <p:cNvSpPr/>
          <p:nvPr/>
        </p:nvSpPr>
        <p:spPr>
          <a:xfrm>
            <a:off x="7317740"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右箭头 10"/>
          <p:cNvSpPr/>
          <p:nvPr/>
        </p:nvSpPr>
        <p:spPr>
          <a:xfrm>
            <a:off x="9766300" y="4004945"/>
            <a:ext cx="5759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0765155" cy="5328285"/>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3. GARCH</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模型的局限性</a:t>
            </a:r>
          </a:p>
          <a:p>
            <a:pPr>
              <a:lnSpc>
                <a:spcPct val="20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首先，GARCH模型主要运用于回报率序列，但是金融决策很少仅仅基于期望回报率及波动的；</a:t>
            </a:r>
          </a:p>
          <a:p>
            <a:pPr>
              <a:lnSpc>
                <a:spcPct val="20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其次，虽然GARCH是为捕捉随时间变化的条件方差而设计的，但是其往往无法捕捉到高度不规则的现象；</a:t>
            </a:r>
          </a:p>
          <a:p>
            <a:pPr>
              <a:lnSpc>
                <a:spcPct val="20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最后，GARCH也往往难以完全捕获资产回报序列中观察到的厚尾情况。</a:t>
            </a:r>
            <a:endParaRPr lang="en-US" altLang="zh-CN" sz="3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1606530" cy="5669280"/>
          </a:xfrm>
        </p:spPr>
        <p:txBody>
          <a:bodyPr/>
          <a:lstStyle/>
          <a:p>
            <a:pPr marL="0" indent="0">
              <a:buNone/>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4. GARCH</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族模型</a:t>
            </a:r>
          </a:p>
          <a:p>
            <a:pPr marL="0" indent="0">
              <a:lnSpc>
                <a:spcPct val="170000"/>
              </a:lnSpc>
              <a:buNone/>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）方差无穷GARCH模型（IGARCH）</a:t>
            </a:r>
          </a:p>
          <a:p>
            <a:pPr>
              <a:lnSpc>
                <a:spcPct val="150000"/>
              </a:lnSpc>
            </a:pPr>
            <a:r>
              <a:rPr lang="zh-CN" altLang="en-US" sz="2400" dirty="0">
                <a:latin typeface="Times New Roman" panose="02020603050405020304" pitchFamily="18" charset="0"/>
                <a:cs typeface="Times New Roman" panose="02020603050405020304" pitchFamily="18" charset="0"/>
              </a:rPr>
              <a:t>Engle</a:t>
            </a:r>
            <a:r>
              <a:rPr lang="en-US" altLang="zh-CN" sz="2400" dirty="0">
                <a:latin typeface="Times New Roman" panose="02020603050405020304" pitchFamily="18" charset="0"/>
                <a:cs typeface="Times New Roman" panose="02020603050405020304" pitchFamily="18" charset="0"/>
              </a:rPr>
              <a:t> &amp; </a:t>
            </a:r>
            <a:r>
              <a:rPr lang="zh-CN" altLang="en-US" sz="2400" dirty="0">
                <a:latin typeface="Times New Roman" panose="02020603050405020304" pitchFamily="18" charset="0"/>
                <a:cs typeface="Times New Roman" panose="02020603050405020304" pitchFamily="18" charset="0"/>
              </a:rPr>
              <a:t>Bollerslev在1986年提出单整GARCH（Integrated GARCH，IGARCH），该模型可以对条件波动更具持久性的时间序列进行建模，IGARCH模型形式与GARCH模型相似，但约束条件不同，IGARCH</a:t>
            </a:r>
            <a:r>
              <a:rPr lang="en-US" altLang="zh-CN" sz="2400" dirty="0">
                <a:latin typeface="Times New Roman" panose="02020603050405020304" pitchFamily="18" charset="0"/>
                <a:cs typeface="Times New Roman" panose="02020603050405020304" pitchFamily="18" charset="0"/>
              </a:rPr>
              <a:t>(</a:t>
            </a:r>
            <a:r>
              <a:rPr lang="zh-CN" altLang="en-US" sz="2400" i="1" dirty="0">
                <a:latin typeface="Times New Roman" panose="02020603050405020304" pitchFamily="18" charset="0"/>
                <a:cs typeface="Times New Roman" panose="02020603050405020304" pitchFamily="18" charset="0"/>
              </a:rPr>
              <a:t>p</a:t>
            </a:r>
            <a:r>
              <a:rPr lang="en-US" altLang="zh-CN" sz="2400" dirty="0" smtClean="0">
                <a:latin typeface="Times New Roman" panose="02020603050405020304" pitchFamily="18" charset="0"/>
                <a:cs typeface="Times New Roman" panose="02020603050405020304" pitchFamily="18" charset="0"/>
              </a:rPr>
              <a:t>, </a:t>
            </a:r>
            <a:r>
              <a:rPr lang="zh-CN" altLang="en-US" sz="2400" i="1" dirty="0" smtClean="0">
                <a:latin typeface="Times New Roman" panose="02020603050405020304" pitchFamily="18" charset="0"/>
                <a:cs typeface="Times New Roman" panose="02020603050405020304" pitchFamily="18" charset="0"/>
              </a:rPr>
              <a:t>q</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模型可表示为：</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当把约束条件改为</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时即为IGARCH模型，显然</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的无条件方差是无界的，所以其无条件方差没有意义。因此，该模型也被称作方差无穷GARCH模型。</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476"/>
          <p:cNvGraphicFramePr>
            <a:graphicFrameLocks noChangeAspect="1"/>
          </p:cNvGraphicFramePr>
          <p:nvPr/>
        </p:nvGraphicFramePr>
        <p:xfrm>
          <a:off x="3141345" y="3716655"/>
          <a:ext cx="1706880" cy="539750"/>
        </p:xfrm>
        <a:graphic>
          <a:graphicData uri="http://schemas.openxmlformats.org/presentationml/2006/ole">
            <mc:AlternateContent xmlns:mc="http://schemas.openxmlformats.org/markup-compatibility/2006">
              <mc:Choice xmlns:v="urn:schemas-microsoft-com:vml" Requires="v">
                <p:oleObj spid="_x0000_s12374" r:id="rId3" imgW="596900" imgH="203200" progId="Equation.DSMT4">
                  <p:embed/>
                </p:oleObj>
              </mc:Choice>
              <mc:Fallback>
                <p:oleObj r:id="rId3" imgW="596900" imgH="203200" progId="Equation.DSMT4">
                  <p:embed/>
                  <p:pic>
                    <p:nvPicPr>
                      <p:cNvPr id="0" name="图片 3075"/>
                      <p:cNvPicPr/>
                      <p:nvPr/>
                    </p:nvPicPr>
                    <p:blipFill>
                      <a:blip r:embed="rId4"/>
                      <a:stretch>
                        <a:fillRect/>
                      </a:stretch>
                    </p:blipFill>
                    <p:spPr>
                      <a:xfrm>
                        <a:off x="3141345" y="3716655"/>
                        <a:ext cx="1706880" cy="539750"/>
                      </a:xfrm>
                      <a:prstGeom prst="rect">
                        <a:avLst/>
                      </a:prstGeom>
                      <a:noFill/>
                      <a:ln w="38100">
                        <a:noFill/>
                        <a:miter/>
                      </a:ln>
                    </p:spPr>
                  </p:pic>
                </p:oleObj>
              </mc:Fallback>
            </mc:AlternateContent>
          </a:graphicData>
        </a:graphic>
      </p:graphicFrame>
      <p:graphicFrame>
        <p:nvGraphicFramePr>
          <p:cNvPr id="4" name="对象 -2147482475"/>
          <p:cNvGraphicFramePr>
            <a:graphicFrameLocks noChangeAspect="1"/>
          </p:cNvGraphicFramePr>
          <p:nvPr/>
        </p:nvGraphicFramePr>
        <p:xfrm>
          <a:off x="5445760" y="3716655"/>
          <a:ext cx="4297045" cy="550545"/>
        </p:xfrm>
        <a:graphic>
          <a:graphicData uri="http://schemas.openxmlformats.org/presentationml/2006/ole">
            <mc:AlternateContent xmlns:mc="http://schemas.openxmlformats.org/markup-compatibility/2006">
              <mc:Choice xmlns:v="urn:schemas-microsoft-com:vml" Requires="v">
                <p:oleObj spid="_x0000_s12375" r:id="rId5" imgW="1675765" imgH="215900" progId="Equation.DSMT4">
                  <p:embed/>
                </p:oleObj>
              </mc:Choice>
              <mc:Fallback>
                <p:oleObj r:id="rId5" imgW="1675765" imgH="215900" progId="Equation.DSMT4">
                  <p:embed/>
                  <p:pic>
                    <p:nvPicPr>
                      <p:cNvPr id="0" name="图片 1"/>
                      <p:cNvPicPr/>
                      <p:nvPr/>
                    </p:nvPicPr>
                    <p:blipFill>
                      <a:blip r:embed="rId6"/>
                      <a:stretch>
                        <a:fillRect/>
                      </a:stretch>
                    </p:blipFill>
                    <p:spPr>
                      <a:xfrm>
                        <a:off x="5445760" y="3716655"/>
                        <a:ext cx="4297045" cy="550545"/>
                      </a:xfrm>
                      <a:prstGeom prst="rect">
                        <a:avLst/>
                      </a:prstGeom>
                      <a:noFill/>
                      <a:ln w="38100">
                        <a:noFill/>
                        <a:miter/>
                      </a:ln>
                    </p:spPr>
                  </p:pic>
                </p:oleObj>
              </mc:Fallback>
            </mc:AlternateContent>
          </a:graphicData>
        </a:graphic>
      </p:graphicFrame>
      <p:graphicFrame>
        <p:nvGraphicFramePr>
          <p:cNvPr id="7" name="对象 -2147482474"/>
          <p:cNvGraphicFramePr>
            <a:graphicFrameLocks noChangeAspect="1"/>
          </p:cNvGraphicFramePr>
          <p:nvPr/>
        </p:nvGraphicFramePr>
        <p:xfrm>
          <a:off x="3717290" y="4221480"/>
          <a:ext cx="3679190" cy="915670"/>
        </p:xfrm>
        <a:graphic>
          <a:graphicData uri="http://schemas.openxmlformats.org/presentationml/2006/ole">
            <mc:AlternateContent xmlns:mc="http://schemas.openxmlformats.org/markup-compatibility/2006">
              <mc:Choice xmlns:v="urn:schemas-microsoft-com:vml" Requires="v">
                <p:oleObj spid="_x0000_s12376" r:id="rId7" imgW="1612900" imgH="406400" progId="Equation.DSMT4">
                  <p:embed/>
                </p:oleObj>
              </mc:Choice>
              <mc:Fallback>
                <p:oleObj r:id="rId7" imgW="1612900" imgH="406400" progId="Equation.DSMT4">
                  <p:embed/>
                  <p:pic>
                    <p:nvPicPr>
                      <p:cNvPr id="0" name="图片 3"/>
                      <p:cNvPicPr/>
                      <p:nvPr/>
                    </p:nvPicPr>
                    <p:blipFill>
                      <a:blip r:embed="rId8"/>
                      <a:stretch>
                        <a:fillRect/>
                      </a:stretch>
                    </p:blipFill>
                    <p:spPr>
                      <a:xfrm>
                        <a:off x="3717290" y="4221480"/>
                        <a:ext cx="3679190" cy="915670"/>
                      </a:xfrm>
                      <a:prstGeom prst="rect">
                        <a:avLst/>
                      </a:prstGeom>
                      <a:noFill/>
                      <a:ln w="38100">
                        <a:noFill/>
                        <a:miter/>
                      </a:ln>
                    </p:spPr>
                  </p:pic>
                </p:oleObj>
              </mc:Fallback>
            </mc:AlternateContent>
          </a:graphicData>
        </a:graphic>
      </p:graphicFrame>
      <p:graphicFrame>
        <p:nvGraphicFramePr>
          <p:cNvPr id="9" name="对象 -2147482471"/>
          <p:cNvGraphicFramePr>
            <a:graphicFrameLocks noChangeAspect="1"/>
          </p:cNvGraphicFramePr>
          <p:nvPr/>
        </p:nvGraphicFramePr>
        <p:xfrm>
          <a:off x="3283585" y="4941570"/>
          <a:ext cx="1682750" cy="777875"/>
        </p:xfrm>
        <a:graphic>
          <a:graphicData uri="http://schemas.openxmlformats.org/presentationml/2006/ole">
            <mc:AlternateContent xmlns:mc="http://schemas.openxmlformats.org/markup-compatibility/2006">
              <mc:Choice xmlns:v="urn:schemas-microsoft-com:vml" Requires="v">
                <p:oleObj spid="_x0000_s12377" r:id="rId9" imgW="876300" imgH="419100" progId="Equation.DSMT4">
                  <p:embed/>
                </p:oleObj>
              </mc:Choice>
              <mc:Fallback>
                <p:oleObj r:id="rId9" imgW="876300" imgH="419100" progId="Equation.DSMT4">
                  <p:embed/>
                  <p:pic>
                    <p:nvPicPr>
                      <p:cNvPr id="0" name="图片 6"/>
                      <p:cNvPicPr/>
                      <p:nvPr/>
                    </p:nvPicPr>
                    <p:blipFill>
                      <a:blip r:embed="rId10"/>
                      <a:stretch>
                        <a:fillRect/>
                      </a:stretch>
                    </p:blipFill>
                    <p:spPr>
                      <a:xfrm>
                        <a:off x="3283585" y="4941570"/>
                        <a:ext cx="1682750" cy="777875"/>
                      </a:xfrm>
                      <a:prstGeom prst="rect">
                        <a:avLst/>
                      </a:prstGeom>
                      <a:noFill/>
                      <a:ln w="38100">
                        <a:noFill/>
                        <a:miter/>
                      </a:ln>
                    </p:spPr>
                  </p:pic>
                </p:oleObj>
              </mc:Fallback>
            </mc:AlternateContent>
          </a:graphicData>
        </a:graphic>
      </p:graphicFrame>
      <p:graphicFrame>
        <p:nvGraphicFramePr>
          <p:cNvPr id="11" name="对象 -2147482470"/>
          <p:cNvGraphicFramePr/>
          <p:nvPr/>
        </p:nvGraphicFramePr>
        <p:xfrm>
          <a:off x="8613775" y="5085080"/>
          <a:ext cx="349250" cy="452120"/>
        </p:xfrm>
        <a:graphic>
          <a:graphicData uri="http://schemas.openxmlformats.org/presentationml/2006/ole">
            <mc:AlternateContent xmlns:mc="http://schemas.openxmlformats.org/markup-compatibility/2006">
              <mc:Choice xmlns:v="urn:schemas-microsoft-com:vml" Requires="v">
                <p:oleObj spid="_x0000_s12378" r:id="rId11" imgW="139700" imgH="203200" progId="Equation.DSMT4">
                  <p:embed/>
                </p:oleObj>
              </mc:Choice>
              <mc:Fallback>
                <p:oleObj r:id="rId11" imgW="139700" imgH="203200" progId="Equation.DSMT4">
                  <p:embed/>
                  <p:pic>
                    <p:nvPicPr>
                      <p:cNvPr id="0" name="图片 7"/>
                      <p:cNvPicPr/>
                      <p:nvPr/>
                    </p:nvPicPr>
                    <p:blipFill>
                      <a:blip r:embed="rId12"/>
                      <a:stretch>
                        <a:fillRect/>
                      </a:stretch>
                    </p:blipFill>
                    <p:spPr>
                      <a:xfrm>
                        <a:off x="8613775" y="5085080"/>
                        <a:ext cx="349250" cy="4521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1569065" cy="5669280"/>
          </a:xfrm>
        </p:spPr>
        <p:txBody>
          <a:bodyPr/>
          <a:lstStyle/>
          <a:p>
            <a:pPr marL="0" indent="0">
              <a:lnSpc>
                <a:spcPct val="170000"/>
              </a:lnSpc>
              <a:buNone/>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）GARCH均值模型（GARCH-M）</a:t>
            </a:r>
          </a:p>
          <a:p>
            <a:pPr>
              <a:lnSpc>
                <a:spcPct val="150000"/>
              </a:lnSpc>
            </a:pPr>
            <a:r>
              <a:rPr sz="2400" dirty="0">
                <a:latin typeface="Times New Roman" panose="02020603050405020304" pitchFamily="18" charset="0"/>
                <a:cs typeface="Times New Roman" panose="02020603050405020304" pitchFamily="18" charset="0"/>
              </a:rPr>
              <a:t>Engle</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Lilien</a:t>
            </a:r>
            <a:r>
              <a:rPr lang="en-US" sz="2400" dirty="0">
                <a:latin typeface="Times New Roman" panose="02020603050405020304" pitchFamily="18" charset="0"/>
                <a:cs typeface="Times New Roman" panose="02020603050405020304" pitchFamily="18" charset="0"/>
              </a:rPr>
              <a:t> &amp; </a:t>
            </a:r>
            <a:r>
              <a:rPr sz="2400" dirty="0">
                <a:latin typeface="Times New Roman" panose="02020603050405020304" pitchFamily="18" charset="0"/>
                <a:cs typeface="Times New Roman" panose="02020603050405020304" pitchFamily="18" charset="0"/>
              </a:rPr>
              <a:t>Robins</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1987</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在均值方程中引入条件方差作为解释变量，从而允许序列的均值依赖于自身波动性，该模型被统称为GARCH均值（GARCH in mean）。GARCH-M的模型结构可以表示为</a:t>
            </a:r>
            <a:r>
              <a:rPr lang="zh-CN" altLang="en-US" sz="2400" dirty="0">
                <a:latin typeface="Times New Roman" panose="02020603050405020304" pitchFamily="18" charset="0"/>
                <a:cs typeface="Times New Roman" panose="02020603050405020304" pitchFamily="18" charset="0"/>
              </a:rPr>
              <a:t>：</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在GARCH-M模型中的参数也同样有类似于GARCH</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q</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模型的参数非负和有界的限制条件。GARCH-M模型广泛应用于各种金融资产收益率研究，例如在汇率分析和利率的期间结构分析中，就经常涉及风险溢</a:t>
            </a:r>
            <a:r>
              <a:rPr lang="zh-CN" altLang="en-US" sz="2400" dirty="0" smtClean="0">
                <a:latin typeface="Times New Roman" panose="02020603050405020304" pitchFamily="18" charset="0"/>
                <a:cs typeface="Times New Roman" panose="02020603050405020304" pitchFamily="18" charset="0"/>
              </a:rPr>
              <a:t>价。</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456"/>
          <p:cNvGraphicFramePr>
            <a:graphicFrameLocks noChangeAspect="1"/>
          </p:cNvGraphicFramePr>
          <p:nvPr/>
        </p:nvGraphicFramePr>
        <p:xfrm>
          <a:off x="3285490" y="3201670"/>
          <a:ext cx="2393950" cy="501650"/>
        </p:xfrm>
        <a:graphic>
          <a:graphicData uri="http://schemas.openxmlformats.org/presentationml/2006/ole">
            <mc:AlternateContent xmlns:mc="http://schemas.openxmlformats.org/markup-compatibility/2006">
              <mc:Choice xmlns:v="urn:schemas-microsoft-com:vml" Requires="v">
                <p:oleObj spid="_x0000_s13364" r:id="rId3" imgW="927100" imgH="203200" progId="Equation.DSMT4">
                  <p:embed/>
                </p:oleObj>
              </mc:Choice>
              <mc:Fallback>
                <p:oleObj r:id="rId3" imgW="927100" imgH="203200" progId="Equation.DSMT4">
                  <p:embed/>
                  <p:pic>
                    <p:nvPicPr>
                      <p:cNvPr id="0" name="图片 12"/>
                      <p:cNvPicPr/>
                      <p:nvPr/>
                    </p:nvPicPr>
                    <p:blipFill>
                      <a:blip r:embed="rId4"/>
                      <a:stretch>
                        <a:fillRect/>
                      </a:stretch>
                    </p:blipFill>
                    <p:spPr>
                      <a:xfrm>
                        <a:off x="3285490" y="3201670"/>
                        <a:ext cx="2393950" cy="501650"/>
                      </a:xfrm>
                      <a:prstGeom prst="rect">
                        <a:avLst/>
                      </a:prstGeom>
                      <a:noFill/>
                      <a:ln w="38100">
                        <a:noFill/>
                        <a:miter/>
                      </a:ln>
                    </p:spPr>
                  </p:pic>
                </p:oleObj>
              </mc:Fallback>
            </mc:AlternateContent>
          </a:graphicData>
        </a:graphic>
      </p:graphicFrame>
      <p:graphicFrame>
        <p:nvGraphicFramePr>
          <p:cNvPr id="4" name="对象 -2147482455"/>
          <p:cNvGraphicFramePr>
            <a:graphicFrameLocks noChangeAspect="1"/>
          </p:cNvGraphicFramePr>
          <p:nvPr/>
        </p:nvGraphicFramePr>
        <p:xfrm>
          <a:off x="6381750" y="3141345"/>
          <a:ext cx="1287145" cy="513080"/>
        </p:xfrm>
        <a:graphic>
          <a:graphicData uri="http://schemas.openxmlformats.org/presentationml/2006/ole">
            <mc:AlternateContent xmlns:mc="http://schemas.openxmlformats.org/markup-compatibility/2006">
              <mc:Choice xmlns:v="urn:schemas-microsoft-com:vml" Requires="v">
                <p:oleObj spid="_x0000_s13365" r:id="rId5" imgW="482600" imgH="203200" progId="Equation.DSMT4">
                  <p:embed/>
                </p:oleObj>
              </mc:Choice>
              <mc:Fallback>
                <p:oleObj r:id="rId5" imgW="482600" imgH="203200" progId="Equation.DSMT4">
                  <p:embed/>
                  <p:pic>
                    <p:nvPicPr>
                      <p:cNvPr id="0" name="图片 13"/>
                      <p:cNvPicPr/>
                      <p:nvPr/>
                    </p:nvPicPr>
                    <p:blipFill>
                      <a:blip r:embed="rId6"/>
                      <a:stretch>
                        <a:fillRect/>
                      </a:stretch>
                    </p:blipFill>
                    <p:spPr>
                      <a:xfrm>
                        <a:off x="6381750" y="3141345"/>
                        <a:ext cx="1287145" cy="513080"/>
                      </a:xfrm>
                      <a:prstGeom prst="rect">
                        <a:avLst/>
                      </a:prstGeom>
                      <a:noFill/>
                      <a:ln w="38100">
                        <a:noFill/>
                        <a:miter/>
                      </a:ln>
                    </p:spPr>
                  </p:pic>
                </p:oleObj>
              </mc:Fallback>
            </mc:AlternateContent>
          </a:graphicData>
        </a:graphic>
      </p:graphicFrame>
      <p:graphicFrame>
        <p:nvGraphicFramePr>
          <p:cNvPr id="6" name="对象 -2147482454"/>
          <p:cNvGraphicFramePr>
            <a:graphicFrameLocks noChangeAspect="1"/>
          </p:cNvGraphicFramePr>
          <p:nvPr/>
        </p:nvGraphicFramePr>
        <p:xfrm>
          <a:off x="3789680" y="3703320"/>
          <a:ext cx="3733800" cy="934085"/>
        </p:xfrm>
        <a:graphic>
          <a:graphicData uri="http://schemas.openxmlformats.org/presentationml/2006/ole">
            <mc:AlternateContent xmlns:mc="http://schemas.openxmlformats.org/markup-compatibility/2006">
              <mc:Choice xmlns:v="urn:schemas-microsoft-com:vml" Requires="v">
                <p:oleObj spid="_x0000_s13366" r:id="rId7" imgW="1612900" imgH="405765" progId="Equation.DSMT4">
                  <p:embed/>
                </p:oleObj>
              </mc:Choice>
              <mc:Fallback>
                <p:oleObj r:id="rId7" imgW="1612900" imgH="405765" progId="Equation.DSMT4">
                  <p:embed/>
                  <p:pic>
                    <p:nvPicPr>
                      <p:cNvPr id="0" name="图片 14"/>
                      <p:cNvPicPr/>
                      <p:nvPr/>
                    </p:nvPicPr>
                    <p:blipFill>
                      <a:blip r:embed="rId8"/>
                      <a:stretch>
                        <a:fillRect/>
                      </a:stretch>
                    </p:blipFill>
                    <p:spPr>
                      <a:xfrm>
                        <a:off x="3789680" y="3703320"/>
                        <a:ext cx="3733800" cy="9340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764540"/>
            <a:ext cx="11569065" cy="5669280"/>
          </a:xfrm>
        </p:spPr>
        <p:txBody>
          <a:bodyPr/>
          <a:lstStyle/>
          <a:p>
            <a:pPr marL="0" indent="0">
              <a:lnSpc>
                <a:spcPct val="150000"/>
              </a:lnSpc>
              <a:buNone/>
            </a:pPr>
            <a:r>
              <a:rPr sz="2400" dirty="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1-</a:t>
            </a:r>
            <a:r>
              <a:rPr sz="2400" dirty="0" smtClean="0">
                <a:latin typeface="Times New Roman" panose="02020603050405020304" pitchFamily="18" charset="0"/>
                <a:cs typeface="Times New Roman" panose="02020603050405020304" pitchFamily="18" charset="0"/>
              </a:rPr>
              <a:t>2</a:t>
            </a:r>
            <a:r>
              <a:rPr sz="2400" dirty="0">
                <a:latin typeface="Times New Roman" panose="02020603050405020304" pitchFamily="18" charset="0"/>
                <a:cs typeface="Times New Roman" panose="02020603050405020304" pitchFamily="18" charset="0"/>
              </a:rPr>
              <a:t>】利用GARCH模型估算波动率。</a:t>
            </a:r>
          </a:p>
          <a:p>
            <a:pPr>
              <a:lnSpc>
                <a:spcPct val="150000"/>
              </a:lnSpc>
            </a:pPr>
            <a:r>
              <a:rPr sz="2400" dirty="0">
                <a:latin typeface="Times New Roman" panose="02020603050405020304" pitchFamily="18" charset="0"/>
                <a:cs typeface="Times New Roman" panose="02020603050405020304" pitchFamily="18" charset="0"/>
              </a:rPr>
              <a:t>选取上证指数2016年1月1日到2023年4月30日的日收盘价，建立对数收益率序列，并利用GARCH（1,1）模型估算波动率</a:t>
            </a:r>
            <a:r>
              <a:rPr lang="zh-CN"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a:lnSpc>
                <a:spcPct val="150000"/>
              </a:lnSpc>
            </a:pPr>
            <a:r>
              <a:rPr sz="2400" dirty="0">
                <a:latin typeface="Times New Roman" panose="02020603050405020304" pitchFamily="18" charset="0"/>
                <a:cs typeface="Times New Roman" panose="02020603050405020304" pitchFamily="18" charset="0"/>
              </a:rPr>
              <a:t>结果如</a:t>
            </a:r>
            <a:r>
              <a:rPr lang="zh-CN" sz="2400" dirty="0">
                <a:latin typeface="Times New Roman" panose="02020603050405020304" pitchFamily="18" charset="0"/>
                <a:cs typeface="Times New Roman" panose="02020603050405020304" pitchFamily="18" charset="0"/>
              </a:rPr>
              <a:t>右</a:t>
            </a:r>
            <a:r>
              <a:rPr sz="2400" dirty="0">
                <a:latin typeface="Times New Roman" panose="02020603050405020304" pitchFamily="18" charset="0"/>
                <a:cs typeface="Times New Roman" panose="02020603050405020304" pitchFamily="18" charset="0"/>
              </a:rPr>
              <a:t>图所示：</a:t>
            </a: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70000"/>
              </a:lnSpc>
              <a:buNone/>
            </a:pPr>
            <a:endParaRPr lang="zh-CN" altLang="en-US" sz="24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GARCH族模型</a:t>
            </a:r>
          </a:p>
        </p:txBody>
      </p:sp>
      <p:graphicFrame>
        <p:nvGraphicFramePr>
          <p:cNvPr id="2" name="对象 -2147482453"/>
          <p:cNvGraphicFramePr>
            <a:graphicFrameLocks noChangeAspect="1"/>
          </p:cNvGraphicFramePr>
          <p:nvPr/>
        </p:nvGraphicFramePr>
        <p:xfrm>
          <a:off x="6237605" y="2061210"/>
          <a:ext cx="4787900" cy="492760"/>
        </p:xfrm>
        <a:graphic>
          <a:graphicData uri="http://schemas.openxmlformats.org/presentationml/2006/ole">
            <mc:AlternateContent xmlns:mc="http://schemas.openxmlformats.org/markup-compatibility/2006">
              <mc:Choice xmlns:v="urn:schemas-microsoft-com:vml" Requires="v">
                <p:oleObj spid="_x0000_s14354" r:id="rId3" imgW="2082800" imgH="215900" progId="Equation.DSMT4">
                  <p:embed/>
                </p:oleObj>
              </mc:Choice>
              <mc:Fallback>
                <p:oleObj r:id="rId3" imgW="2082800" imgH="215900" progId="Equation.DSMT4">
                  <p:embed/>
                  <p:pic>
                    <p:nvPicPr>
                      <p:cNvPr id="0" name="图片 3075"/>
                      <p:cNvPicPr/>
                      <p:nvPr/>
                    </p:nvPicPr>
                    <p:blipFill>
                      <a:blip r:embed="rId4"/>
                      <a:stretch>
                        <a:fillRect/>
                      </a:stretch>
                    </p:blipFill>
                    <p:spPr>
                      <a:xfrm>
                        <a:off x="6237605" y="2061210"/>
                        <a:ext cx="4787900" cy="492760"/>
                      </a:xfrm>
                      <a:prstGeom prst="rect">
                        <a:avLst/>
                      </a:prstGeom>
                      <a:noFill/>
                      <a:ln w="38100">
                        <a:noFill/>
                        <a:miter/>
                      </a:ln>
                    </p:spPr>
                  </p:pic>
                </p:oleObj>
              </mc:Fallback>
            </mc:AlternateContent>
          </a:graphicData>
        </a:graphic>
      </p:graphicFrame>
      <p:pic>
        <p:nvPicPr>
          <p:cNvPr id="7" name="图片 7" descr="Figure_3"/>
          <p:cNvPicPr>
            <a:picLocks noChangeAspect="1"/>
          </p:cNvPicPr>
          <p:nvPr/>
        </p:nvPicPr>
        <p:blipFill>
          <a:blip r:embed="rId5"/>
          <a:srcRect l="5937" t="5684" r="8755" b="5315"/>
          <a:stretch>
            <a:fillRect/>
          </a:stretch>
        </p:blipFill>
        <p:spPr>
          <a:xfrm>
            <a:off x="3285490" y="2564765"/>
            <a:ext cx="5186680" cy="4060825"/>
          </a:xfrm>
          <a:prstGeom prst="rect">
            <a:avLst/>
          </a:prstGeom>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50" cy="25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ea typeface="宋体" pitchFamily="2" charset="-122"/>
              </a:rPr>
              <a:t>一、</a:t>
            </a:r>
            <a:r>
              <a:rPr lang="zh-CN" altLang="en-US" sz="2400" b="1" dirty="0">
                <a:latin typeface="Times New Roman" panose="02020503050405090304" pitchFamily="18" charset="0"/>
              </a:rPr>
              <a:t>在险值</a:t>
            </a:r>
            <a:r>
              <a:rPr lang="en-US" altLang="zh-CN" sz="2400" b="1" dirty="0" err="1">
                <a:latin typeface="Times New Roman" panose="02020503050405090304" pitchFamily="18" charset="0"/>
              </a:rPr>
              <a:t>VaR</a:t>
            </a:r>
            <a:r>
              <a:rPr lang="zh-CN" altLang="en-US" sz="2400" b="1" dirty="0">
                <a:latin typeface="Times New Roman" panose="02020503050405090304" pitchFamily="18" charset="0"/>
              </a:rPr>
              <a:t>的定义</a:t>
            </a:r>
            <a:endParaRPr lang="en-US" altLang="zh-CN" sz="2400" b="1"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在险值（</a:t>
            </a:r>
            <a:r>
              <a:rPr lang="en-US" altLang="zh-CN" sz="2400" dirty="0">
                <a:latin typeface="Times New Roman" panose="02020503050405090304" pitchFamily="18" charset="0"/>
                <a:ea typeface="宋体" pitchFamily="2" charset="-122"/>
              </a:rPr>
              <a:t>Value at Risk</a:t>
            </a:r>
            <a:r>
              <a:rPr lang="zh-CN" altLang="en-US" sz="2400" dirty="0">
                <a:latin typeface="Times New Roman" panose="02020503050405090304" pitchFamily="18" charset="0"/>
                <a:ea typeface="宋体" pitchFamily="2" charset="-122"/>
              </a:rPr>
              <a:t>，</a:t>
            </a:r>
            <a:r>
              <a:rPr lang="en-US" altLang="zh-CN" sz="2400" dirty="0">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）其具体含义是投资者金融资产或证券组合在未来资产价格波动下所衡量的可能或潜在的最大损失，用数学语言可表达为</a:t>
            </a:r>
            <a:endParaRPr lang="en-US" altLang="zh-CN" sz="2400" dirty="0">
              <a:latin typeface="Times New Roman" panose="02020503050405090304" pitchFamily="18" charset="0"/>
              <a:ea typeface="宋体" pitchFamily="2" charset="-122"/>
            </a:endParaRPr>
          </a:p>
          <a:p>
            <a:pPr>
              <a:lnSpc>
                <a:spcPct val="160000"/>
              </a:lnSpc>
            </a:pPr>
            <a:endParaRPr lang="en-US" altLang="zh-CN" sz="2400"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上式可表述为我们有</a:t>
            </a:r>
            <a:r>
              <a:rPr lang="en-US" altLang="zh-CN" sz="2400" dirty="0">
                <a:latin typeface="Times New Roman" panose="02020503050405090304" pitchFamily="18" charset="0"/>
                <a:ea typeface="宋体" pitchFamily="2" charset="-122"/>
              </a:rPr>
              <a:t>X%</a:t>
            </a:r>
            <a:r>
              <a:rPr lang="zh-CN" altLang="en-US" sz="2400" dirty="0">
                <a:latin typeface="Times New Roman" panose="02020503050405090304" pitchFamily="18" charset="0"/>
                <a:ea typeface="宋体" pitchFamily="2" charset="-122"/>
              </a:rPr>
              <a:t>把握，在</a:t>
            </a:r>
            <a:r>
              <a:rPr lang="en-US" altLang="zh-CN" sz="2400" dirty="0">
                <a:latin typeface="Times New Roman" panose="02020503050405090304" pitchFamily="18" charset="0"/>
                <a:ea typeface="宋体" pitchFamily="2" charset="-122"/>
              </a:rPr>
              <a:t>T</a:t>
            </a:r>
            <a:r>
              <a:rPr lang="zh-CN" altLang="en-US" sz="2400" dirty="0">
                <a:latin typeface="Times New Roman" panose="02020503050405090304" pitchFamily="18" charset="0"/>
                <a:ea typeface="宋体" pitchFamily="2" charset="-122"/>
              </a:rPr>
              <a:t>时间段，损失不会大于</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a:t>
            </a: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995" y="116632"/>
            <a:ext cx="568863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金融市场尾部风险估计</a:t>
            </a:r>
            <a:r>
              <a:rPr lang="en-US" altLang="zh-CN" sz="2600" b="1" dirty="0" smtClean="0">
                <a:latin typeface="微软雅黑" pitchFamily="34" charset="-122"/>
                <a:ea typeface="微软雅黑" pitchFamily="34" charset="-122"/>
              </a:rPr>
              <a:t>——</a:t>
            </a:r>
            <a:r>
              <a:rPr lang="en-US" altLang="zh-CN" sz="2600" b="1" dirty="0" err="1" smtClean="0">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pic>
        <p:nvPicPr>
          <p:cNvPr id="20" name="Picture 57">
            <a:extLst>
              <a:ext uri="{FF2B5EF4-FFF2-40B4-BE49-F238E27FC236}">
                <a16:creationId xmlns:a16="http://schemas.microsoft.com/office/drawing/2014/main" xmlns="" id="{ACBD11EB-3B5D-4996-8A6F-FA43EBE9BF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091" y="3496747"/>
            <a:ext cx="3913882" cy="24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6">
            <a:extLst>
              <a:ext uri="{FF2B5EF4-FFF2-40B4-BE49-F238E27FC236}">
                <a16:creationId xmlns:a16="http://schemas.microsoft.com/office/drawing/2014/main" xmlns="" id="{B0D89309-18B0-4975-922F-46F788FA4A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2630" y="3516552"/>
            <a:ext cx="3815742" cy="23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a16="http://schemas.microsoft.com/office/drawing/2014/main" xmlns="" id="{949DC85B-7B4C-4743-8427-0E893C7F55C4}"/>
              </a:ext>
            </a:extLst>
          </p:cNvPr>
          <p:cNvSpPr txBox="1"/>
          <p:nvPr/>
        </p:nvSpPr>
        <p:spPr>
          <a:xfrm>
            <a:off x="476885" y="5918990"/>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1</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损失可以看做负的收益。置信度为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sp>
        <p:nvSpPr>
          <p:cNvPr id="8" name="文本框 7">
            <a:extLst>
              <a:ext uri="{FF2B5EF4-FFF2-40B4-BE49-F238E27FC236}">
                <a16:creationId xmlns:a16="http://schemas.microsoft.com/office/drawing/2014/main" xmlns="" id="{69EFA445-FE49-439F-88D5-D6D2A0EA1AED}"/>
              </a:ext>
            </a:extLst>
          </p:cNvPr>
          <p:cNvSpPr txBox="1"/>
          <p:nvPr/>
        </p:nvSpPr>
        <p:spPr>
          <a:xfrm>
            <a:off x="6381651" y="5912725"/>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2</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收益可以看做负的损失。置信度为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graphicFrame>
        <p:nvGraphicFramePr>
          <p:cNvPr id="3" name="对象 2">
            <a:extLst>
              <a:ext uri="{FF2B5EF4-FFF2-40B4-BE49-F238E27FC236}">
                <a16:creationId xmlns:a16="http://schemas.microsoft.com/office/drawing/2014/main" xmlns="" id="{6B505CA1-E42D-4122-B0D6-E417CCD3D31D}"/>
              </a:ext>
            </a:extLst>
          </p:cNvPr>
          <p:cNvGraphicFramePr>
            <a:graphicFrameLocks noChangeAspect="1"/>
          </p:cNvGraphicFramePr>
          <p:nvPr>
            <p:extLst>
              <p:ext uri="{D42A27DB-BD31-4B8C-83A1-F6EECF244321}">
                <p14:modId xmlns:p14="http://schemas.microsoft.com/office/powerpoint/2010/main" val="2834702971"/>
              </p:ext>
            </p:extLst>
          </p:nvPr>
        </p:nvGraphicFramePr>
        <p:xfrm>
          <a:off x="4002562" y="2348880"/>
          <a:ext cx="4109995" cy="504056"/>
        </p:xfrm>
        <a:graphic>
          <a:graphicData uri="http://schemas.openxmlformats.org/presentationml/2006/ole">
            <mc:AlternateContent xmlns:mc="http://schemas.openxmlformats.org/markup-compatibility/2006">
              <mc:Choice xmlns:v="urn:schemas-microsoft-com:vml" Requires="v">
                <p:oleObj spid="_x0000_s46093" name="Equation" r:id="rId5" imgW="2018984" imgH="247654" progId="Equation.DSMT4">
                  <p:embed/>
                </p:oleObj>
              </mc:Choice>
              <mc:Fallback>
                <p:oleObj name="Equation" r:id="rId5" imgW="2018984" imgH="247654" progId="Equation.DSMT4">
                  <p:embed/>
                  <p:pic>
                    <p:nvPicPr>
                      <p:cNvPr id="0" name=""/>
                      <p:cNvPicPr/>
                      <p:nvPr/>
                    </p:nvPicPr>
                    <p:blipFill>
                      <a:blip r:embed="rId6"/>
                      <a:stretch>
                        <a:fillRect/>
                      </a:stretch>
                    </p:blipFill>
                    <p:spPr>
                      <a:xfrm>
                        <a:off x="4002562" y="2348880"/>
                        <a:ext cx="4109995" cy="504056"/>
                      </a:xfrm>
                      <a:prstGeom prst="rect">
                        <a:avLst/>
                      </a:prstGeom>
                    </p:spPr>
                  </p:pic>
                </p:oleObj>
              </mc:Fallback>
            </mc:AlternateContent>
          </a:graphicData>
        </a:graphic>
      </p:graphicFrame>
    </p:spTree>
    <p:extLst>
      <p:ext uri="{BB962C8B-B14F-4D97-AF65-F5344CB8AC3E}">
        <p14:creationId xmlns:p14="http://schemas.microsoft.com/office/powerpoint/2010/main" val="1841125174"/>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357245" y="2493010"/>
            <a:ext cx="82511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三、非对称GARCH模型</a:t>
            </a:r>
          </a:p>
        </p:txBody>
      </p:sp>
    </p:spTree>
  </p:cSld>
  <p:clrMapOvr>
    <a:masterClrMapping/>
  </p:clrMapOvr>
  <p:transition spd="slow" advClick="0" advTm="334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260971" y="692785"/>
            <a:ext cx="11593287" cy="5709285"/>
          </a:xfrm>
        </p:spPr>
        <p:txBody>
          <a:bodyPr>
            <a:normAutofit/>
          </a:bodyPr>
          <a:lstStyle/>
          <a:p>
            <a:pPr>
              <a:lnSpc>
                <a:spcPct val="200000"/>
              </a:lnSpc>
            </a:pPr>
            <a:r>
              <a:rPr sz="2800" dirty="0">
                <a:latin typeface="Times New Roman" panose="02020603050405020304" pitchFamily="18" charset="0"/>
                <a:cs typeface="Times New Roman" panose="02020603050405020304" pitchFamily="18" charset="0"/>
              </a:rPr>
              <a:t>金融资产价格波动中存在杠杠效应（leverage effect）是指金融资产价格波动对“坏消息”和“好消息”是不同的，一般情况下，金融资产价格对“坏消息”的波动会高于对“好消息”的波动，这种现象可以看作不确定的“信息”对条件方差的一种非对称影响。</a:t>
            </a:r>
          </a:p>
          <a:p>
            <a:pPr>
              <a:lnSpc>
                <a:spcPct val="200000"/>
              </a:lnSpc>
            </a:pPr>
            <a:r>
              <a:rPr sz="2800" dirty="0">
                <a:latin typeface="Times New Roman" panose="02020603050405020304" pitchFamily="18" charset="0"/>
                <a:cs typeface="Times New Roman" panose="02020603050405020304" pitchFamily="18" charset="0"/>
              </a:rPr>
              <a:t>为此，部分学者提出了非对称GARCH模型，包括指数GARCH模型、门限GARCH模型以及渐进幂ARCH模型。</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404495"/>
            <a:ext cx="11094720" cy="5610860"/>
          </a:xfrm>
        </p:spPr>
        <p:txBody>
          <a:bodyPr>
            <a:normAutofit/>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1. 指数GARCH模型（EGARCH）</a:t>
            </a:r>
          </a:p>
          <a:p>
            <a:pPr>
              <a:lnSpc>
                <a:spcPct val="150000"/>
              </a:lnSpc>
            </a:pPr>
            <a:r>
              <a:rPr lang="en-US" altLang="zh-CN" sz="2400" dirty="0">
                <a:latin typeface="Times New Roman" panose="02020603050405020304" pitchFamily="18" charset="0"/>
                <a:cs typeface="Times New Roman" panose="02020603050405020304" pitchFamily="18" charset="0"/>
              </a:rPr>
              <a:t>Nelson在1991年提出了指数GARCH模型（Exponential GARCH，EGARCH），该模型在波动率方程中采用了条件方差的对数形式，波动率方程中系数的任何值都不会导致条件方差为负。更重要的，该模型能有效刻画金融时间序列的杠杆效应，允许在模型中体现正的和负的资产收益率的非对称效应。</a:t>
            </a:r>
          </a:p>
          <a:p>
            <a:pPr>
              <a:lnSpc>
                <a:spcPct val="150000"/>
              </a:lnSpc>
            </a:pPr>
            <a:r>
              <a:rPr lang="en-US" altLang="zh-CN" sz="2400" dirty="0">
                <a:latin typeface="Times New Roman" panose="02020603050405020304" pitchFamily="18" charset="0"/>
                <a:cs typeface="Times New Roman" panose="02020603050405020304" pitchFamily="18" charset="0"/>
              </a:rPr>
              <a:t>以最简单的EGARCH（1,1）模型为例：</a:t>
            </a:r>
          </a:p>
          <a:p>
            <a:pPr marL="0" indent="0">
              <a:lnSpc>
                <a:spcPct val="200000"/>
              </a:lnSpc>
              <a:buNone/>
            </a:pPr>
            <a:endParaRPr lang="en-US" altLang="zh-CN" sz="2400" dirty="0">
              <a:latin typeface="Times New Roman" panose="02020603050405020304" pitchFamily="18" charset="0"/>
              <a:cs typeface="Times New Roman" panose="02020603050405020304" pitchFamily="18" charset="0"/>
            </a:endParaRPr>
          </a:p>
        </p:txBody>
      </p:sp>
      <p:graphicFrame>
        <p:nvGraphicFramePr>
          <p:cNvPr id="4" name="对象 -2147482148"/>
          <p:cNvGraphicFramePr>
            <a:graphicFrameLocks noChangeAspect="1"/>
          </p:cNvGraphicFramePr>
          <p:nvPr/>
        </p:nvGraphicFramePr>
        <p:xfrm>
          <a:off x="4221480" y="4220845"/>
          <a:ext cx="1688465" cy="546100"/>
        </p:xfrm>
        <a:graphic>
          <a:graphicData uri="http://schemas.openxmlformats.org/presentationml/2006/ole">
            <mc:AlternateContent xmlns:mc="http://schemas.openxmlformats.org/markup-compatibility/2006">
              <mc:Choice xmlns:v="urn:schemas-microsoft-com:vml" Requires="v">
                <p:oleObj spid="_x0000_s15446" r:id="rId3" imgW="596900" imgH="203200" progId="Equation.DSMT4">
                  <p:embed/>
                </p:oleObj>
              </mc:Choice>
              <mc:Fallback>
                <p:oleObj r:id="rId3" imgW="596900" imgH="203200" progId="Equation.DSMT4">
                  <p:embed/>
                  <p:pic>
                    <p:nvPicPr>
                      <p:cNvPr id="0" name="图片 3075"/>
                      <p:cNvPicPr/>
                      <p:nvPr/>
                    </p:nvPicPr>
                    <p:blipFill>
                      <a:blip r:embed="rId4"/>
                      <a:stretch>
                        <a:fillRect/>
                      </a:stretch>
                    </p:blipFill>
                    <p:spPr>
                      <a:xfrm>
                        <a:off x="4221480" y="4220845"/>
                        <a:ext cx="1688465" cy="546100"/>
                      </a:xfrm>
                      <a:prstGeom prst="rect">
                        <a:avLst/>
                      </a:prstGeom>
                      <a:noFill/>
                      <a:ln w="38100">
                        <a:noFill/>
                        <a:miter/>
                      </a:ln>
                    </p:spPr>
                  </p:pic>
                </p:oleObj>
              </mc:Fallback>
            </mc:AlternateContent>
          </a:graphicData>
        </a:graphic>
      </p:graphicFrame>
      <p:graphicFrame>
        <p:nvGraphicFramePr>
          <p:cNvPr id="5" name="对象 -2147482451"/>
          <p:cNvGraphicFramePr>
            <a:graphicFrameLocks noChangeAspect="1"/>
          </p:cNvGraphicFramePr>
          <p:nvPr/>
        </p:nvGraphicFramePr>
        <p:xfrm>
          <a:off x="4293235" y="4869180"/>
          <a:ext cx="1296035" cy="516890"/>
        </p:xfrm>
        <a:graphic>
          <a:graphicData uri="http://schemas.openxmlformats.org/presentationml/2006/ole">
            <mc:AlternateContent xmlns:mc="http://schemas.openxmlformats.org/markup-compatibility/2006">
              <mc:Choice xmlns:v="urn:schemas-microsoft-com:vml" Requires="v">
                <p:oleObj spid="_x0000_s15447" r:id="rId5" imgW="482600" imgH="203200" progId="Equation.DSMT4">
                  <p:embed/>
                </p:oleObj>
              </mc:Choice>
              <mc:Fallback>
                <p:oleObj r:id="rId5" imgW="482600" imgH="203200" progId="Equation.DSMT4">
                  <p:embed/>
                  <p:pic>
                    <p:nvPicPr>
                      <p:cNvPr id="0" name="图片 3"/>
                      <p:cNvPicPr/>
                      <p:nvPr/>
                    </p:nvPicPr>
                    <p:blipFill>
                      <a:blip r:embed="rId6"/>
                      <a:stretch>
                        <a:fillRect/>
                      </a:stretch>
                    </p:blipFill>
                    <p:spPr>
                      <a:xfrm>
                        <a:off x="4293235" y="4869180"/>
                        <a:ext cx="1296035" cy="516890"/>
                      </a:xfrm>
                      <a:prstGeom prst="rect">
                        <a:avLst/>
                      </a:prstGeom>
                      <a:noFill/>
                      <a:ln w="38100">
                        <a:noFill/>
                        <a:miter/>
                      </a:ln>
                    </p:spPr>
                  </p:pic>
                </p:oleObj>
              </mc:Fallback>
            </mc:AlternateContent>
          </a:graphicData>
        </a:graphic>
      </p:graphicFrame>
      <p:graphicFrame>
        <p:nvGraphicFramePr>
          <p:cNvPr id="7" name="对象 -2147482450"/>
          <p:cNvGraphicFramePr>
            <a:graphicFrameLocks noChangeAspect="1"/>
          </p:cNvGraphicFramePr>
          <p:nvPr/>
        </p:nvGraphicFramePr>
        <p:xfrm>
          <a:off x="3069590" y="5517515"/>
          <a:ext cx="4858385" cy="909955"/>
        </p:xfrm>
        <a:graphic>
          <a:graphicData uri="http://schemas.openxmlformats.org/presentationml/2006/ole">
            <mc:AlternateContent xmlns:mc="http://schemas.openxmlformats.org/markup-compatibility/2006">
              <mc:Choice xmlns:v="urn:schemas-microsoft-com:vml" Requires="v">
                <p:oleObj spid="_x0000_s15448" r:id="rId7" imgW="2234565" imgH="419100" progId="Equation.DSMT4">
                  <p:embed/>
                </p:oleObj>
              </mc:Choice>
              <mc:Fallback>
                <p:oleObj r:id="rId7" imgW="2234565" imgH="419100" progId="Equation.DSMT4">
                  <p:embed/>
                  <p:pic>
                    <p:nvPicPr>
                      <p:cNvPr id="0" name="图片 4"/>
                      <p:cNvPicPr/>
                      <p:nvPr/>
                    </p:nvPicPr>
                    <p:blipFill>
                      <a:blip r:embed="rId8"/>
                      <a:stretch>
                        <a:fillRect/>
                      </a:stretch>
                    </p:blipFill>
                    <p:spPr>
                      <a:xfrm>
                        <a:off x="3069590" y="5517515"/>
                        <a:ext cx="4858385" cy="909955"/>
                      </a:xfrm>
                      <a:prstGeom prst="rect">
                        <a:avLst/>
                      </a:prstGeom>
                      <a:noFill/>
                      <a:ln w="38100">
                        <a:noFill/>
                        <a:miter/>
                      </a:ln>
                    </p:spPr>
                  </p:pic>
                </p:oleObj>
              </mc:Fallback>
            </mc:AlternateContent>
          </a:graphicData>
        </a:graphic>
      </p:graphicFrame>
      <p:graphicFrame>
        <p:nvGraphicFramePr>
          <p:cNvPr id="9" name="对象 -2147482449"/>
          <p:cNvGraphicFramePr>
            <a:graphicFrameLocks noChangeAspect="1"/>
          </p:cNvGraphicFramePr>
          <p:nvPr/>
        </p:nvGraphicFramePr>
        <p:xfrm>
          <a:off x="5949315" y="4871720"/>
          <a:ext cx="2194560" cy="554355"/>
        </p:xfrm>
        <a:graphic>
          <a:graphicData uri="http://schemas.openxmlformats.org/presentationml/2006/ole">
            <mc:AlternateContent xmlns:mc="http://schemas.openxmlformats.org/markup-compatibility/2006">
              <mc:Choice xmlns:v="urn:schemas-microsoft-com:vml" Requires="v">
                <p:oleObj spid="_x0000_s15449" r:id="rId9" imgW="1041400" imgH="254000" progId="Equation.DSMT4">
                  <p:embed/>
                </p:oleObj>
              </mc:Choice>
              <mc:Fallback>
                <p:oleObj r:id="rId9" imgW="1041400" imgH="254000" progId="Equation.DSMT4">
                  <p:embed/>
                  <p:pic>
                    <p:nvPicPr>
                      <p:cNvPr id="0" name="图片 5"/>
                      <p:cNvPicPr/>
                      <p:nvPr/>
                    </p:nvPicPr>
                    <p:blipFill>
                      <a:blip r:embed="rId10"/>
                      <a:stretch>
                        <a:fillRect/>
                      </a:stretch>
                    </p:blipFill>
                    <p:spPr>
                      <a:xfrm>
                        <a:off x="5949315" y="4871720"/>
                        <a:ext cx="2194560" cy="554355"/>
                      </a:xfrm>
                      <a:prstGeom prst="rect">
                        <a:avLst/>
                      </a:prstGeom>
                      <a:noFill/>
                      <a:ln w="38100">
                        <a:noFill/>
                        <a:miter/>
                      </a:ln>
                    </p:spPr>
                  </p:pic>
                </p:oleObj>
              </mc:Fallback>
            </mc:AlternateContent>
          </a:graphicData>
        </a:graphic>
      </p:graphicFrame>
      <p:graphicFrame>
        <p:nvGraphicFramePr>
          <p:cNvPr id="11" name="对象 -2147482448"/>
          <p:cNvGraphicFramePr>
            <a:graphicFrameLocks noChangeAspect="1"/>
          </p:cNvGraphicFramePr>
          <p:nvPr/>
        </p:nvGraphicFramePr>
        <p:xfrm>
          <a:off x="8469630" y="4942205"/>
          <a:ext cx="1404620" cy="443865"/>
        </p:xfrm>
        <a:graphic>
          <a:graphicData uri="http://schemas.openxmlformats.org/presentationml/2006/ole">
            <mc:AlternateContent xmlns:mc="http://schemas.openxmlformats.org/markup-compatibility/2006">
              <mc:Choice xmlns:v="urn:schemas-microsoft-com:vml" Requires="v">
                <p:oleObj spid="_x0000_s15450" r:id="rId11" imgW="622300" imgH="203200" progId="Equation.DSMT4">
                  <p:embed/>
                </p:oleObj>
              </mc:Choice>
              <mc:Fallback>
                <p:oleObj r:id="rId11" imgW="622300" imgH="203200" progId="Equation.DSMT4">
                  <p:embed/>
                  <p:pic>
                    <p:nvPicPr>
                      <p:cNvPr id="0" name="图片 6"/>
                      <p:cNvPicPr/>
                      <p:nvPr/>
                    </p:nvPicPr>
                    <p:blipFill>
                      <a:blip r:embed="rId12"/>
                      <a:stretch>
                        <a:fillRect/>
                      </a:stretch>
                    </p:blipFill>
                    <p:spPr>
                      <a:xfrm>
                        <a:off x="8469630" y="4942205"/>
                        <a:ext cx="1404620" cy="4438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404495"/>
            <a:ext cx="11094720" cy="5610860"/>
          </a:xfrm>
        </p:spPr>
        <p:txBody>
          <a:bodyPr>
            <a:normAutofit/>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1. 指数GARCH模型（EGARCH）</a:t>
            </a:r>
          </a:p>
          <a:p>
            <a:pPr>
              <a:lnSpc>
                <a:spcPct val="150000"/>
              </a:lnSpc>
            </a:pPr>
            <a:r>
              <a:rPr lang="en-US" altLang="zh-CN" sz="2400" dirty="0">
                <a:latin typeface="Times New Roman" panose="02020603050405020304" pitchFamily="18" charset="0"/>
                <a:cs typeface="Times New Roman" panose="02020603050405020304" pitchFamily="18" charset="0"/>
              </a:rPr>
              <a:t>若将EGARCH（1，1）扩展为更一般的EGARCH（p，q）模型，其方差方程可写为：</a:t>
            </a:r>
          </a:p>
          <a:p>
            <a:pPr>
              <a:lnSpc>
                <a:spcPct val="150000"/>
              </a:lnSpc>
            </a:pPr>
            <a:endParaRPr lang="en-US" altLang="zh-CN" sz="2400"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可见，EGARCH模型与一般的GARCH模型的区别在于：</a:t>
            </a:r>
          </a:p>
          <a:p>
            <a:pPr>
              <a:lnSpc>
                <a:spcPct val="150000"/>
              </a:lnSpc>
              <a:buFont typeface="Wingdings" panose="05000000000000000000" charset="0"/>
              <a:buChar char="Ø"/>
            </a:pPr>
            <a:r>
              <a:rPr lang="en-US" altLang="zh-CN" sz="2400" dirty="0">
                <a:latin typeface="Times New Roman" panose="02020603050405020304" pitchFamily="18" charset="0"/>
                <a:cs typeface="Times New Roman" panose="02020603050405020304" pitchFamily="18" charset="0"/>
              </a:rPr>
              <a:t>（1）在方程中采用对数形式，从而放松了对波动率方程中参数非负的约束；</a:t>
            </a:r>
          </a:p>
          <a:p>
            <a:pPr>
              <a:lnSpc>
                <a:spcPct val="150000"/>
              </a:lnSpc>
              <a:buFont typeface="Wingdings" panose="05000000000000000000" charset="0"/>
              <a:buChar char="Ø"/>
            </a:pPr>
            <a:r>
              <a:rPr lang="en-US" altLang="zh-CN" sz="2400" dirty="0">
                <a:latin typeface="Times New Roman" panose="02020603050405020304" pitchFamily="18" charset="0"/>
                <a:cs typeface="Times New Roman" panose="02020603050405020304" pitchFamily="18" charset="0"/>
              </a:rPr>
              <a:t>（2）引入标准化冲击来解释条件方差的变化；</a:t>
            </a:r>
          </a:p>
          <a:p>
            <a:pPr>
              <a:lnSpc>
                <a:spcPct val="150000"/>
              </a:lnSpc>
              <a:buFont typeface="Wingdings" panose="05000000000000000000" charset="0"/>
              <a:buChar char="Ø"/>
            </a:pPr>
            <a:r>
              <a:rPr lang="en-US" altLang="zh-CN" sz="2400" dirty="0">
                <a:latin typeface="Times New Roman" panose="02020603050405020304" pitchFamily="18" charset="0"/>
                <a:cs typeface="Times New Roman" panose="02020603050405020304" pitchFamily="18" charset="0"/>
              </a:rPr>
              <a:t>（3）通过引入的绝对值形式，使得条件方差表现为非对称特征。</a:t>
            </a:r>
          </a:p>
        </p:txBody>
      </p:sp>
      <p:graphicFrame>
        <p:nvGraphicFramePr>
          <p:cNvPr id="4" name="对象 -2147482447"/>
          <p:cNvGraphicFramePr>
            <a:graphicFrameLocks noChangeAspect="1"/>
          </p:cNvGraphicFramePr>
          <p:nvPr/>
        </p:nvGraphicFramePr>
        <p:xfrm>
          <a:off x="1772920" y="2204720"/>
          <a:ext cx="6557010" cy="960120"/>
        </p:xfrm>
        <a:graphic>
          <a:graphicData uri="http://schemas.openxmlformats.org/presentationml/2006/ole">
            <mc:AlternateContent xmlns:mc="http://schemas.openxmlformats.org/markup-compatibility/2006">
              <mc:Choice xmlns:v="urn:schemas-microsoft-com:vml" Requires="v">
                <p:oleObj spid="_x0000_s16402" r:id="rId3" imgW="2857500" imgH="419100" progId="Equation.DSMT4">
                  <p:embed/>
                </p:oleObj>
              </mc:Choice>
              <mc:Fallback>
                <p:oleObj r:id="rId3" imgW="2857500" imgH="419100" progId="Equation.DSMT4">
                  <p:embed/>
                  <p:pic>
                    <p:nvPicPr>
                      <p:cNvPr id="0" name="图片 12"/>
                      <p:cNvPicPr/>
                      <p:nvPr/>
                    </p:nvPicPr>
                    <p:blipFill>
                      <a:blip r:embed="rId4"/>
                      <a:stretch>
                        <a:fillRect/>
                      </a:stretch>
                    </p:blipFill>
                    <p:spPr>
                      <a:xfrm>
                        <a:off x="1772920" y="2204720"/>
                        <a:ext cx="6557010" cy="9601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404495"/>
            <a:ext cx="11654155" cy="5610860"/>
          </a:xfrm>
        </p:spPr>
        <p:txBody>
          <a:bodyPr>
            <a:normAutofit lnSpcReduction="10000"/>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2. 门限GARCH模型（TGARCH）</a:t>
            </a:r>
          </a:p>
          <a:p>
            <a:pPr>
              <a:lnSpc>
                <a:spcPct val="150000"/>
              </a:lnSpc>
            </a:pPr>
            <a:r>
              <a:rPr lang="en-US" altLang="zh-CN" sz="2400" dirty="0">
                <a:latin typeface="Times New Roman" panose="02020603050405020304" pitchFamily="18" charset="0"/>
                <a:cs typeface="Times New Roman" panose="02020603050405020304" pitchFamily="18" charset="0"/>
              </a:rPr>
              <a:t>Zakoian（1994）和Glosten等（1993）提出了门限GARCH模型（Threshold ARCH，TGARCH）用于捕捉金融资产价格波动中的杠杠效应</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TGARCH模型通过设定一个指示变量，将其作为门限，当正负冲击对条件波动率的影响超过阈值时，则表明冲击发生了变化。TGARCH（p，q）模型表现形式为</a:t>
            </a:r>
            <a:r>
              <a:rPr lang="zh-CN" altLang="en-US" sz="2400" dirty="0">
                <a:latin typeface="Times New Roman" panose="02020603050405020304" pitchFamily="18" charset="0"/>
                <a:cs typeface="Times New Roman" panose="02020603050405020304" pitchFamily="18" charset="0"/>
              </a:rPr>
              <a:t>：</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其中</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是关于</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是否为负的指示变量，即：</a:t>
            </a:r>
          </a:p>
          <a:p>
            <a:pPr marL="0" indent="0">
              <a:lnSpc>
                <a:spcPct val="150000"/>
              </a:lnSpc>
              <a:buNone/>
            </a:pP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2147482436"/>
          <p:cNvGraphicFramePr>
            <a:graphicFrameLocks noChangeAspect="1"/>
          </p:cNvGraphicFramePr>
          <p:nvPr/>
        </p:nvGraphicFramePr>
        <p:xfrm>
          <a:off x="4941570" y="3500120"/>
          <a:ext cx="1478915" cy="467360"/>
        </p:xfrm>
        <a:graphic>
          <a:graphicData uri="http://schemas.openxmlformats.org/presentationml/2006/ole">
            <mc:AlternateContent xmlns:mc="http://schemas.openxmlformats.org/markup-compatibility/2006">
              <mc:Choice xmlns:v="urn:schemas-microsoft-com:vml" Requires="v">
                <p:oleObj spid="_x0000_s17511" r:id="rId3" imgW="596900" imgH="203200" progId="Equation.DSMT4">
                  <p:embed/>
                </p:oleObj>
              </mc:Choice>
              <mc:Fallback>
                <p:oleObj r:id="rId3" imgW="596900" imgH="203200" progId="Equation.DSMT4">
                  <p:embed/>
                  <p:pic>
                    <p:nvPicPr>
                      <p:cNvPr id="0" name="图片 3075"/>
                      <p:cNvPicPr/>
                      <p:nvPr/>
                    </p:nvPicPr>
                    <p:blipFill>
                      <a:blip r:embed="rId4"/>
                      <a:stretch>
                        <a:fillRect/>
                      </a:stretch>
                    </p:blipFill>
                    <p:spPr>
                      <a:xfrm>
                        <a:off x="4941570" y="3500120"/>
                        <a:ext cx="1478915" cy="467360"/>
                      </a:xfrm>
                      <a:prstGeom prst="rect">
                        <a:avLst/>
                      </a:prstGeom>
                      <a:noFill/>
                      <a:ln w="38100">
                        <a:noFill/>
                        <a:miter/>
                      </a:ln>
                    </p:spPr>
                  </p:pic>
                </p:oleObj>
              </mc:Fallback>
            </mc:AlternateContent>
          </a:graphicData>
        </a:graphic>
      </p:graphicFrame>
      <p:graphicFrame>
        <p:nvGraphicFramePr>
          <p:cNvPr id="5" name="对象 -2147482435"/>
          <p:cNvGraphicFramePr>
            <a:graphicFrameLocks noChangeAspect="1"/>
          </p:cNvGraphicFramePr>
          <p:nvPr/>
        </p:nvGraphicFramePr>
        <p:xfrm>
          <a:off x="3717290" y="4004945"/>
          <a:ext cx="3881755" cy="491490"/>
        </p:xfrm>
        <a:graphic>
          <a:graphicData uri="http://schemas.openxmlformats.org/presentationml/2006/ole">
            <mc:AlternateContent xmlns:mc="http://schemas.openxmlformats.org/markup-compatibility/2006">
              <mc:Choice xmlns:v="urn:schemas-microsoft-com:vml" Requires="v">
                <p:oleObj spid="_x0000_s17512" r:id="rId5" imgW="1675765" imgH="215900" progId="Equation.DSMT4">
                  <p:embed/>
                </p:oleObj>
              </mc:Choice>
              <mc:Fallback>
                <p:oleObj r:id="rId5" imgW="1675765" imgH="215900" progId="Equation.DSMT4">
                  <p:embed/>
                  <p:pic>
                    <p:nvPicPr>
                      <p:cNvPr id="0" name="图片 4"/>
                      <p:cNvPicPr/>
                      <p:nvPr/>
                    </p:nvPicPr>
                    <p:blipFill>
                      <a:blip r:embed="rId6"/>
                      <a:stretch>
                        <a:fillRect/>
                      </a:stretch>
                    </p:blipFill>
                    <p:spPr>
                      <a:xfrm>
                        <a:off x="3717290" y="4004945"/>
                        <a:ext cx="3881755" cy="491490"/>
                      </a:xfrm>
                      <a:prstGeom prst="rect">
                        <a:avLst/>
                      </a:prstGeom>
                      <a:noFill/>
                      <a:ln w="38100">
                        <a:noFill/>
                        <a:miter/>
                      </a:ln>
                    </p:spPr>
                  </p:pic>
                </p:oleObj>
              </mc:Fallback>
            </mc:AlternateContent>
          </a:graphicData>
        </a:graphic>
      </p:graphicFrame>
      <p:graphicFrame>
        <p:nvGraphicFramePr>
          <p:cNvPr id="7" name="对象 -2147482434"/>
          <p:cNvGraphicFramePr>
            <a:graphicFrameLocks noChangeAspect="1"/>
          </p:cNvGraphicFramePr>
          <p:nvPr/>
        </p:nvGraphicFramePr>
        <p:xfrm>
          <a:off x="3573145" y="4533900"/>
          <a:ext cx="4173220" cy="789305"/>
        </p:xfrm>
        <a:graphic>
          <a:graphicData uri="http://schemas.openxmlformats.org/presentationml/2006/ole">
            <mc:AlternateContent xmlns:mc="http://schemas.openxmlformats.org/markup-compatibility/2006">
              <mc:Choice xmlns:v="urn:schemas-microsoft-com:vml" Requires="v">
                <p:oleObj spid="_x0000_s17513" r:id="rId7" imgW="2145665" imgH="406400" progId="Equation.DSMT4">
                  <p:embed/>
                </p:oleObj>
              </mc:Choice>
              <mc:Fallback>
                <p:oleObj r:id="rId7" imgW="2145665" imgH="406400" progId="Equation.DSMT4">
                  <p:embed/>
                  <p:pic>
                    <p:nvPicPr>
                      <p:cNvPr id="0" name="图片 5"/>
                      <p:cNvPicPr/>
                      <p:nvPr/>
                    </p:nvPicPr>
                    <p:blipFill>
                      <a:blip r:embed="rId8"/>
                      <a:stretch>
                        <a:fillRect/>
                      </a:stretch>
                    </p:blipFill>
                    <p:spPr>
                      <a:xfrm>
                        <a:off x="3573145" y="4533900"/>
                        <a:ext cx="4173220" cy="789305"/>
                      </a:xfrm>
                      <a:prstGeom prst="rect">
                        <a:avLst/>
                      </a:prstGeom>
                      <a:noFill/>
                      <a:ln w="38100">
                        <a:noFill/>
                        <a:miter/>
                      </a:ln>
                    </p:spPr>
                  </p:pic>
                </p:oleObj>
              </mc:Fallback>
            </mc:AlternateContent>
          </a:graphicData>
        </a:graphic>
      </p:graphicFrame>
      <p:graphicFrame>
        <p:nvGraphicFramePr>
          <p:cNvPr id="9" name="对象 -2147482433"/>
          <p:cNvGraphicFramePr>
            <a:graphicFrameLocks noChangeAspect="1"/>
          </p:cNvGraphicFramePr>
          <p:nvPr/>
        </p:nvGraphicFramePr>
        <p:xfrm>
          <a:off x="1125220" y="5373370"/>
          <a:ext cx="471805" cy="386715"/>
        </p:xfrm>
        <a:graphic>
          <a:graphicData uri="http://schemas.openxmlformats.org/presentationml/2006/ole">
            <mc:AlternateContent xmlns:mc="http://schemas.openxmlformats.org/markup-compatibility/2006">
              <mc:Choice xmlns:v="urn:schemas-microsoft-com:vml" Requires="v">
                <p:oleObj spid="_x0000_s17514" r:id="rId9" imgW="254000" imgH="203200" progId="Equation.DSMT4">
                  <p:embed/>
                </p:oleObj>
              </mc:Choice>
              <mc:Fallback>
                <p:oleObj r:id="rId9" imgW="254000" imgH="203200" progId="Equation.DSMT4">
                  <p:embed/>
                  <p:pic>
                    <p:nvPicPr>
                      <p:cNvPr id="0" name="图片 6"/>
                      <p:cNvPicPr/>
                      <p:nvPr/>
                    </p:nvPicPr>
                    <p:blipFill>
                      <a:blip r:embed="rId10"/>
                      <a:stretch>
                        <a:fillRect/>
                      </a:stretch>
                    </p:blipFill>
                    <p:spPr>
                      <a:xfrm>
                        <a:off x="1125220" y="5373370"/>
                        <a:ext cx="471805" cy="386715"/>
                      </a:xfrm>
                      <a:prstGeom prst="rect">
                        <a:avLst/>
                      </a:prstGeom>
                      <a:noFill/>
                      <a:ln w="38100">
                        <a:noFill/>
                        <a:miter/>
                      </a:ln>
                    </p:spPr>
                  </p:pic>
                </p:oleObj>
              </mc:Fallback>
            </mc:AlternateContent>
          </a:graphicData>
        </a:graphic>
      </p:graphicFrame>
      <p:graphicFrame>
        <p:nvGraphicFramePr>
          <p:cNvPr id="11" name="对象 -2147482432"/>
          <p:cNvGraphicFramePr>
            <a:graphicFrameLocks noChangeAspect="1"/>
          </p:cNvGraphicFramePr>
          <p:nvPr/>
        </p:nvGraphicFramePr>
        <p:xfrm>
          <a:off x="2493010" y="5300980"/>
          <a:ext cx="372745" cy="452120"/>
        </p:xfrm>
        <a:graphic>
          <a:graphicData uri="http://schemas.openxmlformats.org/presentationml/2006/ole">
            <mc:AlternateContent xmlns:mc="http://schemas.openxmlformats.org/markup-compatibility/2006">
              <mc:Choice xmlns:v="urn:schemas-microsoft-com:vml" Requires="v">
                <p:oleObj spid="_x0000_s17515" r:id="rId11" imgW="215900" imgH="203200" progId="Equation.DSMT4">
                  <p:embed/>
                </p:oleObj>
              </mc:Choice>
              <mc:Fallback>
                <p:oleObj r:id="rId11" imgW="215900" imgH="203200" progId="Equation.DSMT4">
                  <p:embed/>
                  <p:pic>
                    <p:nvPicPr>
                      <p:cNvPr id="0" name="图片 7"/>
                      <p:cNvPicPr/>
                      <p:nvPr/>
                    </p:nvPicPr>
                    <p:blipFill>
                      <a:blip r:embed="rId12"/>
                      <a:stretch>
                        <a:fillRect/>
                      </a:stretch>
                    </p:blipFill>
                    <p:spPr>
                      <a:xfrm>
                        <a:off x="2493010" y="5300980"/>
                        <a:ext cx="372745" cy="452120"/>
                      </a:xfrm>
                      <a:prstGeom prst="rect">
                        <a:avLst/>
                      </a:prstGeom>
                      <a:noFill/>
                      <a:ln w="38100">
                        <a:noFill/>
                        <a:miter/>
                      </a:ln>
                    </p:spPr>
                  </p:pic>
                </p:oleObj>
              </mc:Fallback>
            </mc:AlternateContent>
          </a:graphicData>
        </a:graphic>
      </p:graphicFrame>
      <p:graphicFrame>
        <p:nvGraphicFramePr>
          <p:cNvPr id="13" name="对象 -2147482431"/>
          <p:cNvGraphicFramePr>
            <a:graphicFrameLocks noChangeAspect="1"/>
          </p:cNvGraphicFramePr>
          <p:nvPr/>
        </p:nvGraphicFramePr>
        <p:xfrm>
          <a:off x="6381750" y="5229225"/>
          <a:ext cx="2305050" cy="899795"/>
        </p:xfrm>
        <a:graphic>
          <a:graphicData uri="http://schemas.openxmlformats.org/presentationml/2006/ole">
            <mc:AlternateContent xmlns:mc="http://schemas.openxmlformats.org/markup-compatibility/2006">
              <mc:Choice xmlns:v="urn:schemas-microsoft-com:vml" Requires="v">
                <p:oleObj spid="_x0000_s17516" r:id="rId13" imgW="1040765" imgH="419100" progId="Equation.DSMT4">
                  <p:embed/>
                </p:oleObj>
              </mc:Choice>
              <mc:Fallback>
                <p:oleObj r:id="rId13" imgW="1040765" imgH="419100" progId="Equation.DSMT4">
                  <p:embed/>
                  <p:pic>
                    <p:nvPicPr>
                      <p:cNvPr id="0" name="图片 8"/>
                      <p:cNvPicPr/>
                      <p:nvPr/>
                    </p:nvPicPr>
                    <p:blipFill>
                      <a:blip r:embed="rId14"/>
                      <a:stretch>
                        <a:fillRect/>
                      </a:stretch>
                    </p:blipFill>
                    <p:spPr>
                      <a:xfrm>
                        <a:off x="6381750" y="5229225"/>
                        <a:ext cx="2305050" cy="89979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404495"/>
            <a:ext cx="11566525" cy="5610860"/>
          </a:xfrm>
        </p:spPr>
        <p:txBody>
          <a:bodyPr>
            <a:normAutofit fontScale="90000" lnSpcReduction="10000"/>
          </a:bodyPr>
          <a:lstStyle/>
          <a:p>
            <a:pPr marL="0" indent="0">
              <a:lnSpc>
                <a:spcPct val="200000"/>
              </a:lnSpc>
              <a:buNone/>
            </a:pPr>
            <a:r>
              <a:rPr lang="en-US" altLang="zh-CN" sz="3000" b="1" dirty="0">
                <a:latin typeface="Times New Roman" panose="02020603050405020304" pitchFamily="18" charset="0"/>
                <a:cs typeface="Times New Roman" panose="02020603050405020304" pitchFamily="18" charset="0"/>
              </a:rPr>
              <a:t>3. 渐进幂ARCH模型（APARCH）</a:t>
            </a:r>
          </a:p>
          <a:p>
            <a:pPr>
              <a:lnSpc>
                <a:spcPct val="150000"/>
              </a:lnSpc>
            </a:pPr>
            <a:r>
              <a:rPr sz="2400" dirty="0">
                <a:latin typeface="Times New Roman" panose="02020603050405020304" pitchFamily="18" charset="0"/>
                <a:cs typeface="Times New Roman" panose="02020603050405020304" pitchFamily="18" charset="0"/>
              </a:rPr>
              <a:t>APARCH模型（Asymmetric Power ARCH）是Ding、Engle和Granger于</a:t>
            </a:r>
            <a:r>
              <a:rPr sz="2400" dirty="0" smtClean="0">
                <a:latin typeface="Times New Roman" panose="02020603050405020304" pitchFamily="18" charset="0"/>
                <a:cs typeface="Times New Roman" panose="02020603050405020304" pitchFamily="18" charset="0"/>
              </a:rPr>
              <a:t>19</a:t>
            </a:r>
            <a:r>
              <a:rPr lang="en-US" sz="2400" dirty="0" smtClean="0">
                <a:latin typeface="Times New Roman" panose="02020603050405020304" pitchFamily="18" charset="0"/>
                <a:cs typeface="Times New Roman" panose="02020603050405020304" pitchFamily="18" charset="0"/>
              </a:rPr>
              <a:t>9</a:t>
            </a:r>
            <a:r>
              <a:rPr sz="2400" dirty="0" smtClean="0">
                <a:latin typeface="Times New Roman" panose="02020603050405020304" pitchFamily="18" charset="0"/>
                <a:cs typeface="Times New Roman" panose="02020603050405020304" pitchFamily="18" charset="0"/>
              </a:rPr>
              <a:t>3</a:t>
            </a:r>
            <a:r>
              <a:rPr sz="2400" dirty="0">
                <a:latin typeface="Times New Roman" panose="02020603050405020304" pitchFamily="18" charset="0"/>
                <a:cs typeface="Times New Roman" panose="02020603050405020304" pitchFamily="18" charset="0"/>
              </a:rPr>
              <a:t>年提出的另一种用于刻画金融时间序列非对称性的扩展GARCH模型，APARCH模型具有一般GARCH模型的特点，但又比一般GARCH模型具有更大的灵活性。</a:t>
            </a:r>
          </a:p>
          <a:p>
            <a:pPr>
              <a:lnSpc>
                <a:spcPct val="150000"/>
              </a:lnSpc>
            </a:pPr>
            <a:r>
              <a:rPr sz="2400" dirty="0">
                <a:latin typeface="Times New Roman" panose="02020603050405020304" pitchFamily="18" charset="0"/>
                <a:cs typeface="Times New Roman" panose="02020603050405020304" pitchFamily="18" charset="0"/>
              </a:rPr>
              <a:t>APARCH（p，q）模型表示形式如下：</a:t>
            </a: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其中</a:t>
            </a:r>
            <a:r>
              <a:rPr lang="en-US" altLang="zh-CN" sz="2400" dirty="0">
                <a:latin typeface="Times New Roman" panose="02020603050405020304" pitchFamily="18" charset="0"/>
                <a:cs typeface="Times New Roman" panose="02020603050405020304" pitchFamily="18" charset="0"/>
              </a:rPr>
              <a:t>h</a:t>
            </a:r>
            <a:r>
              <a:rPr lang="zh-CN" altLang="en-US" sz="2400" dirty="0">
                <a:latin typeface="Times New Roman" panose="02020603050405020304" pitchFamily="18" charset="0"/>
                <a:cs typeface="Times New Roman" panose="02020603050405020304" pitchFamily="18" charset="0"/>
              </a:rPr>
              <a:t>表示幂的值，</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为正实数；非对称性由</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取值的符号捕；该模型对条件标准差过程和非对称绝对残差施加了Box-Cox幂变换，</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代表了</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的Box-Cox变换</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2147482436"/>
          <p:cNvGraphicFramePr>
            <a:graphicFrameLocks noChangeAspect="1"/>
          </p:cNvGraphicFramePr>
          <p:nvPr/>
        </p:nvGraphicFramePr>
        <p:xfrm>
          <a:off x="5661660" y="3122930"/>
          <a:ext cx="1375410" cy="434975"/>
        </p:xfrm>
        <a:graphic>
          <a:graphicData uri="http://schemas.openxmlformats.org/presentationml/2006/ole">
            <mc:AlternateContent xmlns:mc="http://schemas.openxmlformats.org/markup-compatibility/2006">
              <mc:Choice xmlns:v="urn:schemas-microsoft-com:vml" Requires="v">
                <p:oleObj spid="_x0000_s18569" r:id="rId3" imgW="596900" imgH="203200" progId="Equation.DSMT4">
                  <p:embed/>
                </p:oleObj>
              </mc:Choice>
              <mc:Fallback>
                <p:oleObj r:id="rId3" imgW="596900" imgH="203200" progId="Equation.DSMT4">
                  <p:embed/>
                  <p:pic>
                    <p:nvPicPr>
                      <p:cNvPr id="0" name="图片 3075"/>
                      <p:cNvPicPr/>
                      <p:nvPr/>
                    </p:nvPicPr>
                    <p:blipFill>
                      <a:blip r:embed="rId4"/>
                      <a:stretch>
                        <a:fillRect/>
                      </a:stretch>
                    </p:blipFill>
                    <p:spPr>
                      <a:xfrm>
                        <a:off x="5661660" y="3122930"/>
                        <a:ext cx="1375410" cy="434975"/>
                      </a:xfrm>
                      <a:prstGeom prst="rect">
                        <a:avLst/>
                      </a:prstGeom>
                      <a:noFill/>
                      <a:ln w="38100">
                        <a:noFill/>
                        <a:miter/>
                      </a:ln>
                    </p:spPr>
                  </p:pic>
                </p:oleObj>
              </mc:Fallback>
            </mc:AlternateContent>
          </a:graphicData>
        </a:graphic>
      </p:graphicFrame>
      <p:graphicFrame>
        <p:nvGraphicFramePr>
          <p:cNvPr id="5" name="对象 -2147482435"/>
          <p:cNvGraphicFramePr>
            <a:graphicFrameLocks noChangeAspect="1"/>
          </p:cNvGraphicFramePr>
          <p:nvPr/>
        </p:nvGraphicFramePr>
        <p:xfrm>
          <a:off x="4437380" y="3620135"/>
          <a:ext cx="3764280" cy="476885"/>
        </p:xfrm>
        <a:graphic>
          <a:graphicData uri="http://schemas.openxmlformats.org/presentationml/2006/ole">
            <mc:AlternateContent xmlns:mc="http://schemas.openxmlformats.org/markup-compatibility/2006">
              <mc:Choice xmlns:v="urn:schemas-microsoft-com:vml" Requires="v">
                <p:oleObj spid="_x0000_s18570" r:id="rId5" imgW="1675765" imgH="215900" progId="Equation.DSMT4">
                  <p:embed/>
                </p:oleObj>
              </mc:Choice>
              <mc:Fallback>
                <p:oleObj r:id="rId5" imgW="1675765" imgH="215900" progId="Equation.DSMT4">
                  <p:embed/>
                  <p:pic>
                    <p:nvPicPr>
                      <p:cNvPr id="0" name="图片 4"/>
                      <p:cNvPicPr/>
                      <p:nvPr/>
                    </p:nvPicPr>
                    <p:blipFill>
                      <a:blip r:embed="rId6"/>
                      <a:stretch>
                        <a:fillRect/>
                      </a:stretch>
                    </p:blipFill>
                    <p:spPr>
                      <a:xfrm>
                        <a:off x="4437380" y="3620135"/>
                        <a:ext cx="3764280" cy="476885"/>
                      </a:xfrm>
                      <a:prstGeom prst="rect">
                        <a:avLst/>
                      </a:prstGeom>
                      <a:noFill/>
                      <a:ln w="38100">
                        <a:noFill/>
                        <a:miter/>
                      </a:ln>
                    </p:spPr>
                  </p:pic>
                </p:oleObj>
              </mc:Fallback>
            </mc:AlternateContent>
          </a:graphicData>
        </a:graphic>
      </p:graphicFrame>
      <p:graphicFrame>
        <p:nvGraphicFramePr>
          <p:cNvPr id="7" name="对象 -2147482417"/>
          <p:cNvGraphicFramePr>
            <a:graphicFrameLocks noChangeAspect="1"/>
          </p:cNvGraphicFramePr>
          <p:nvPr/>
        </p:nvGraphicFramePr>
        <p:xfrm>
          <a:off x="4365625" y="4187825"/>
          <a:ext cx="4446270" cy="815340"/>
        </p:xfrm>
        <a:graphic>
          <a:graphicData uri="http://schemas.openxmlformats.org/presentationml/2006/ole">
            <mc:AlternateContent xmlns:mc="http://schemas.openxmlformats.org/markup-compatibility/2006">
              <mc:Choice xmlns:v="urn:schemas-microsoft-com:vml" Requires="v">
                <p:oleObj spid="_x0000_s18571" r:id="rId7" imgW="2209800" imgH="405765" progId="Equation.DSMT4">
                  <p:embed/>
                </p:oleObj>
              </mc:Choice>
              <mc:Fallback>
                <p:oleObj r:id="rId7" imgW="2209800" imgH="405765" progId="Equation.DSMT4">
                  <p:embed/>
                  <p:pic>
                    <p:nvPicPr>
                      <p:cNvPr id="0" name="图片 14"/>
                      <p:cNvPicPr/>
                      <p:nvPr/>
                    </p:nvPicPr>
                    <p:blipFill>
                      <a:blip r:embed="rId8"/>
                      <a:stretch>
                        <a:fillRect/>
                      </a:stretch>
                    </p:blipFill>
                    <p:spPr>
                      <a:xfrm>
                        <a:off x="4365625" y="4187825"/>
                        <a:ext cx="4446270" cy="815340"/>
                      </a:xfrm>
                      <a:prstGeom prst="rect">
                        <a:avLst/>
                      </a:prstGeom>
                      <a:noFill/>
                      <a:ln w="38100">
                        <a:noFill/>
                        <a:miter/>
                      </a:ln>
                    </p:spPr>
                  </p:pic>
                </p:oleObj>
              </mc:Fallback>
            </mc:AlternateContent>
          </a:graphicData>
        </a:graphic>
      </p:graphicFrame>
      <p:graphicFrame>
        <p:nvGraphicFramePr>
          <p:cNvPr id="8" name="对象 -2147482415"/>
          <p:cNvGraphicFramePr>
            <a:graphicFrameLocks noChangeAspect="1"/>
          </p:cNvGraphicFramePr>
          <p:nvPr/>
        </p:nvGraphicFramePr>
        <p:xfrm>
          <a:off x="2781300" y="5013325"/>
          <a:ext cx="656590" cy="367030"/>
        </p:xfrm>
        <a:graphic>
          <a:graphicData uri="http://schemas.openxmlformats.org/presentationml/2006/ole">
            <mc:AlternateContent xmlns:mc="http://schemas.openxmlformats.org/markup-compatibility/2006">
              <mc:Choice xmlns:v="urn:schemas-microsoft-com:vml" Requires="v">
                <p:oleObj spid="_x0000_s18572" r:id="rId9" imgW="316865" imgH="165100" progId="Equation.DSMT4">
                  <p:embed/>
                </p:oleObj>
              </mc:Choice>
              <mc:Fallback>
                <p:oleObj r:id="rId9" imgW="316865" imgH="165100" progId="Equation.DSMT4">
                  <p:embed/>
                  <p:pic>
                    <p:nvPicPr>
                      <p:cNvPr id="0" name="图片 15"/>
                      <p:cNvPicPr/>
                      <p:nvPr/>
                    </p:nvPicPr>
                    <p:blipFill>
                      <a:blip r:embed="rId10"/>
                      <a:stretch>
                        <a:fillRect/>
                      </a:stretch>
                    </p:blipFill>
                    <p:spPr>
                      <a:xfrm>
                        <a:off x="2781300" y="5013325"/>
                        <a:ext cx="656590" cy="367030"/>
                      </a:xfrm>
                      <a:prstGeom prst="rect">
                        <a:avLst/>
                      </a:prstGeom>
                      <a:noFill/>
                      <a:ln w="38100">
                        <a:noFill/>
                        <a:miter/>
                      </a:ln>
                    </p:spPr>
                  </p:pic>
                </p:oleObj>
              </mc:Fallback>
            </mc:AlternateContent>
          </a:graphicData>
        </a:graphic>
      </p:graphicFrame>
      <p:graphicFrame>
        <p:nvGraphicFramePr>
          <p:cNvPr id="9" name="对象 -2147482414"/>
          <p:cNvGraphicFramePr>
            <a:graphicFrameLocks noChangeAspect="1"/>
          </p:cNvGraphicFramePr>
          <p:nvPr/>
        </p:nvGraphicFramePr>
        <p:xfrm>
          <a:off x="6237605" y="4975225"/>
          <a:ext cx="266700" cy="405130"/>
        </p:xfrm>
        <a:graphic>
          <a:graphicData uri="http://schemas.openxmlformats.org/presentationml/2006/ole">
            <mc:AlternateContent xmlns:mc="http://schemas.openxmlformats.org/markup-compatibility/2006">
              <mc:Choice xmlns:v="urn:schemas-microsoft-com:vml" Requires="v">
                <p:oleObj spid="_x0000_s18573" r:id="rId11" imgW="139700" imgH="203200" progId="Equation.DSMT4">
                  <p:embed/>
                </p:oleObj>
              </mc:Choice>
              <mc:Fallback>
                <p:oleObj r:id="rId11" imgW="139700" imgH="203200" progId="Equation.DSMT4">
                  <p:embed/>
                  <p:pic>
                    <p:nvPicPr>
                      <p:cNvPr id="0" name="图片 16"/>
                      <p:cNvPicPr/>
                      <p:nvPr/>
                    </p:nvPicPr>
                    <p:blipFill>
                      <a:blip r:embed="rId12"/>
                      <a:stretch>
                        <a:fillRect/>
                      </a:stretch>
                    </p:blipFill>
                    <p:spPr>
                      <a:xfrm>
                        <a:off x="6237605" y="4975225"/>
                        <a:ext cx="266700" cy="405130"/>
                      </a:xfrm>
                      <a:prstGeom prst="rect">
                        <a:avLst/>
                      </a:prstGeom>
                      <a:noFill/>
                      <a:ln w="38100">
                        <a:noFill/>
                        <a:miter/>
                      </a:ln>
                    </p:spPr>
                  </p:pic>
                </p:oleObj>
              </mc:Fallback>
            </mc:AlternateContent>
          </a:graphicData>
        </a:graphic>
      </p:graphicFrame>
      <p:graphicFrame>
        <p:nvGraphicFramePr>
          <p:cNvPr id="10" name="对象 -2147482410"/>
          <p:cNvGraphicFramePr/>
          <p:nvPr/>
        </p:nvGraphicFramePr>
        <p:xfrm>
          <a:off x="5661660" y="5463540"/>
          <a:ext cx="351790" cy="427990"/>
        </p:xfrm>
        <a:graphic>
          <a:graphicData uri="http://schemas.openxmlformats.org/presentationml/2006/ole">
            <mc:AlternateContent xmlns:mc="http://schemas.openxmlformats.org/markup-compatibility/2006">
              <mc:Choice xmlns:v="urn:schemas-microsoft-com:vml" Requires="v">
                <p:oleObj spid="_x0000_s18574" r:id="rId13" imgW="190500" imgH="215900" progId="Equation.DSMT4">
                  <p:embed/>
                </p:oleObj>
              </mc:Choice>
              <mc:Fallback>
                <p:oleObj r:id="rId13" imgW="190500" imgH="215900" progId="Equation.DSMT4">
                  <p:embed/>
                  <p:pic>
                    <p:nvPicPr>
                      <p:cNvPr id="0" name="图片 17"/>
                      <p:cNvPicPr/>
                      <p:nvPr/>
                    </p:nvPicPr>
                    <p:blipFill>
                      <a:blip r:embed="rId14"/>
                      <a:stretch>
                        <a:fillRect/>
                      </a:stretch>
                    </p:blipFill>
                    <p:spPr>
                      <a:xfrm>
                        <a:off x="5661660" y="5463540"/>
                        <a:ext cx="351790" cy="427990"/>
                      </a:xfrm>
                      <a:prstGeom prst="rect">
                        <a:avLst/>
                      </a:prstGeom>
                      <a:noFill/>
                      <a:ln w="38100">
                        <a:noFill/>
                        <a:miter/>
                      </a:ln>
                    </p:spPr>
                  </p:pic>
                </p:oleObj>
              </mc:Fallback>
            </mc:AlternateContent>
          </a:graphicData>
        </a:graphic>
      </p:graphicFrame>
      <p:graphicFrame>
        <p:nvGraphicFramePr>
          <p:cNvPr id="11" name="对象 -2147482409"/>
          <p:cNvGraphicFramePr/>
          <p:nvPr/>
        </p:nvGraphicFramePr>
        <p:xfrm>
          <a:off x="6741795" y="5441315"/>
          <a:ext cx="292100" cy="446405"/>
        </p:xfrm>
        <a:graphic>
          <a:graphicData uri="http://schemas.openxmlformats.org/presentationml/2006/ole">
            <mc:AlternateContent xmlns:mc="http://schemas.openxmlformats.org/markup-compatibility/2006">
              <mc:Choice xmlns:v="urn:schemas-microsoft-com:vml" Requires="v">
                <p:oleObj spid="_x0000_s18575" r:id="rId15" imgW="177165" imgH="215900" progId="Equation.DSMT4">
                  <p:embed/>
                </p:oleObj>
              </mc:Choice>
              <mc:Fallback>
                <p:oleObj r:id="rId15" imgW="177165" imgH="215900" progId="Equation.DSMT4">
                  <p:embed/>
                  <p:pic>
                    <p:nvPicPr>
                      <p:cNvPr id="0" name="图片 18"/>
                      <p:cNvPicPr/>
                      <p:nvPr/>
                    </p:nvPicPr>
                    <p:blipFill>
                      <a:blip r:embed="rId16"/>
                      <a:stretch>
                        <a:fillRect/>
                      </a:stretch>
                    </p:blipFill>
                    <p:spPr>
                      <a:xfrm>
                        <a:off x="6741795" y="5441315"/>
                        <a:ext cx="292100" cy="446405"/>
                      </a:xfrm>
                      <a:prstGeom prst="rect">
                        <a:avLst/>
                      </a:prstGeom>
                      <a:noFill/>
                      <a:ln w="38100">
                        <a:noFill/>
                        <a:miter/>
                      </a:ln>
                    </p:spPr>
                  </p:pic>
                </p:oleObj>
              </mc:Fallback>
            </mc:AlternateContent>
          </a:graphicData>
        </a:graphic>
      </p:graphicFrame>
      <p:graphicFrame>
        <p:nvGraphicFramePr>
          <p:cNvPr id="12" name="对象 -2147482408"/>
          <p:cNvGraphicFramePr/>
          <p:nvPr/>
        </p:nvGraphicFramePr>
        <p:xfrm>
          <a:off x="8902065" y="5441315"/>
          <a:ext cx="1393190" cy="512445"/>
        </p:xfrm>
        <a:graphic>
          <a:graphicData uri="http://schemas.openxmlformats.org/presentationml/2006/ole">
            <mc:AlternateContent xmlns:mc="http://schemas.openxmlformats.org/markup-compatibility/2006">
              <mc:Choice xmlns:v="urn:schemas-microsoft-com:vml" Requires="v">
                <p:oleObj spid="_x0000_s18576" r:id="rId17" imgW="634365" imgH="254000" progId="Equation.DSMT4">
                  <p:embed/>
                </p:oleObj>
              </mc:Choice>
              <mc:Fallback>
                <p:oleObj r:id="rId17" imgW="634365" imgH="254000" progId="Equation.DSMT4">
                  <p:embed/>
                  <p:pic>
                    <p:nvPicPr>
                      <p:cNvPr id="0" name="图片 19"/>
                      <p:cNvPicPr/>
                      <p:nvPr/>
                    </p:nvPicPr>
                    <p:blipFill>
                      <a:blip r:embed="rId18"/>
                      <a:stretch>
                        <a:fillRect/>
                      </a:stretch>
                    </p:blipFill>
                    <p:spPr>
                      <a:xfrm>
                        <a:off x="8902065" y="5441315"/>
                        <a:ext cx="1393190" cy="512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692785"/>
            <a:ext cx="11566525" cy="5610860"/>
          </a:xfrm>
        </p:spPr>
        <p:txBody>
          <a:bodyPr>
            <a:normAutofit lnSpcReduction="10000"/>
          </a:bodyPr>
          <a:lstStyle/>
          <a:p>
            <a:pPr marL="0" indent="0">
              <a:lnSpc>
                <a:spcPct val="150000"/>
              </a:lnSpc>
              <a:buNone/>
            </a:pP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1-</a:t>
            </a:r>
            <a:r>
              <a:rPr lang="zh-CN" altLang="en-US" sz="2400" dirty="0" smtClean="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】采用EGARCH模型分析中国股市杠杆效应</a:t>
            </a:r>
          </a:p>
          <a:p>
            <a:pPr>
              <a:lnSpc>
                <a:spcPct val="150000"/>
              </a:lnSpc>
            </a:pPr>
            <a:r>
              <a:rPr lang="zh-CN" altLang="en-US" sz="2400" dirty="0">
                <a:latin typeface="Times New Roman" panose="02020603050405020304" pitchFamily="18" charset="0"/>
                <a:cs typeface="Times New Roman" panose="02020603050405020304" pitchFamily="18" charset="0"/>
              </a:rPr>
              <a:t>选取上证指数2016年1月1日到2023年4月30日的日收盘价，建立对数收益率序列，并利用EGARCH（1,1）模型估算波动率，估计结果如下所示：</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其中杠杆系数</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小于零，说明利空消息引起的波动程度比利好消息更大，即存在杠杆效应。另外，利好消息造成了一个</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倍大小的冲击，利空消息造成了一个</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倍大小的冲击。由此得出，市场的波动对于利空消息的反应更加敏感。</a:t>
            </a:r>
          </a:p>
          <a:p>
            <a:pPr marL="0" indent="0">
              <a:lnSpc>
                <a:spcPct val="150000"/>
              </a:lnSpc>
              <a:buNone/>
            </a:pP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2147482405"/>
          <p:cNvGraphicFramePr>
            <a:graphicFrameLocks noChangeAspect="1"/>
          </p:cNvGraphicFramePr>
          <p:nvPr/>
        </p:nvGraphicFramePr>
        <p:xfrm>
          <a:off x="2370455" y="2493010"/>
          <a:ext cx="7727950" cy="935355"/>
        </p:xfrm>
        <a:graphic>
          <a:graphicData uri="http://schemas.openxmlformats.org/presentationml/2006/ole">
            <mc:AlternateContent xmlns:mc="http://schemas.openxmlformats.org/markup-compatibility/2006">
              <mc:Choice xmlns:v="urn:schemas-microsoft-com:vml" Requires="v">
                <p:oleObj spid="_x0000_s19525" r:id="rId3" imgW="3454400" imgH="419100" progId="Equation.DSMT4">
                  <p:embed/>
                </p:oleObj>
              </mc:Choice>
              <mc:Fallback>
                <p:oleObj r:id="rId3" imgW="3454400" imgH="419100" progId="Equation.DSMT4">
                  <p:embed/>
                  <p:pic>
                    <p:nvPicPr>
                      <p:cNvPr id="0" name="图片 12"/>
                      <p:cNvPicPr/>
                      <p:nvPr/>
                    </p:nvPicPr>
                    <p:blipFill>
                      <a:blip r:embed="rId4"/>
                      <a:stretch>
                        <a:fillRect/>
                      </a:stretch>
                    </p:blipFill>
                    <p:spPr>
                      <a:xfrm>
                        <a:off x="2370455" y="2493010"/>
                        <a:ext cx="7727950" cy="935355"/>
                      </a:xfrm>
                      <a:prstGeom prst="rect">
                        <a:avLst/>
                      </a:prstGeom>
                      <a:noFill/>
                      <a:ln w="38100">
                        <a:noFill/>
                        <a:miter/>
                      </a:ln>
                    </p:spPr>
                  </p:pic>
                </p:oleObj>
              </mc:Fallback>
            </mc:AlternateContent>
          </a:graphicData>
        </a:graphic>
      </p:graphicFrame>
      <p:graphicFrame>
        <p:nvGraphicFramePr>
          <p:cNvPr id="5" name="对象 -2147482404"/>
          <p:cNvGraphicFramePr>
            <a:graphicFrameLocks noChangeAspect="1"/>
          </p:cNvGraphicFramePr>
          <p:nvPr/>
        </p:nvGraphicFramePr>
        <p:xfrm>
          <a:off x="2370455" y="3717290"/>
          <a:ext cx="282575" cy="354965"/>
        </p:xfrm>
        <a:graphic>
          <a:graphicData uri="http://schemas.openxmlformats.org/presentationml/2006/ole">
            <mc:AlternateContent xmlns:mc="http://schemas.openxmlformats.org/markup-compatibility/2006">
              <mc:Choice xmlns:v="urn:schemas-microsoft-com:vml" Requires="v">
                <p:oleObj spid="_x0000_s19526" r:id="rId5" imgW="127000" imgH="165100" progId="Equation.DSMT4">
                  <p:embed/>
                </p:oleObj>
              </mc:Choice>
              <mc:Fallback>
                <p:oleObj r:id="rId5" imgW="127000" imgH="165100" progId="Equation.DSMT4">
                  <p:embed/>
                  <p:pic>
                    <p:nvPicPr>
                      <p:cNvPr id="0" name="图片 13"/>
                      <p:cNvPicPr/>
                      <p:nvPr/>
                    </p:nvPicPr>
                    <p:blipFill>
                      <a:blip r:embed="rId6"/>
                      <a:stretch>
                        <a:fillRect/>
                      </a:stretch>
                    </p:blipFill>
                    <p:spPr>
                      <a:xfrm>
                        <a:off x="2370455" y="3717290"/>
                        <a:ext cx="282575" cy="354965"/>
                      </a:xfrm>
                      <a:prstGeom prst="rect">
                        <a:avLst/>
                      </a:prstGeom>
                      <a:noFill/>
                      <a:ln w="38100">
                        <a:noFill/>
                        <a:miter/>
                      </a:ln>
                    </p:spPr>
                  </p:pic>
                </p:oleObj>
              </mc:Fallback>
            </mc:AlternateContent>
          </a:graphicData>
        </a:graphic>
      </p:graphicFrame>
      <p:graphicFrame>
        <p:nvGraphicFramePr>
          <p:cNvPr id="6" name="对象 -2147482403"/>
          <p:cNvGraphicFramePr>
            <a:graphicFrameLocks noChangeAspect="1"/>
          </p:cNvGraphicFramePr>
          <p:nvPr/>
        </p:nvGraphicFramePr>
        <p:xfrm>
          <a:off x="5445760" y="4220845"/>
          <a:ext cx="1847850" cy="410210"/>
        </p:xfrm>
        <a:graphic>
          <a:graphicData uri="http://schemas.openxmlformats.org/presentationml/2006/ole">
            <mc:AlternateContent xmlns:mc="http://schemas.openxmlformats.org/markup-compatibility/2006">
              <mc:Choice xmlns:v="urn:schemas-microsoft-com:vml" Requires="v">
                <p:oleObj spid="_x0000_s19527" r:id="rId7" imgW="952500" imgH="190500" progId="Equation.DSMT4">
                  <p:embed/>
                </p:oleObj>
              </mc:Choice>
              <mc:Fallback>
                <p:oleObj r:id="rId7" imgW="952500" imgH="190500" progId="Equation.DSMT4">
                  <p:embed/>
                  <p:pic>
                    <p:nvPicPr>
                      <p:cNvPr id="0" name="图片 20"/>
                      <p:cNvPicPr/>
                      <p:nvPr/>
                    </p:nvPicPr>
                    <p:blipFill>
                      <a:blip r:embed="rId8"/>
                      <a:stretch>
                        <a:fillRect/>
                      </a:stretch>
                    </p:blipFill>
                    <p:spPr>
                      <a:xfrm>
                        <a:off x="5445760" y="4220845"/>
                        <a:ext cx="1847850" cy="410210"/>
                      </a:xfrm>
                      <a:prstGeom prst="rect">
                        <a:avLst/>
                      </a:prstGeom>
                      <a:noFill/>
                      <a:ln w="38100">
                        <a:noFill/>
                        <a:miter/>
                      </a:ln>
                    </p:spPr>
                  </p:pic>
                </p:oleObj>
              </mc:Fallback>
            </mc:AlternateContent>
          </a:graphicData>
        </a:graphic>
      </p:graphicFrame>
      <p:graphicFrame>
        <p:nvGraphicFramePr>
          <p:cNvPr id="7" name="对象 -2147482147"/>
          <p:cNvGraphicFramePr>
            <a:graphicFrameLocks noChangeAspect="1"/>
          </p:cNvGraphicFramePr>
          <p:nvPr/>
        </p:nvGraphicFramePr>
        <p:xfrm>
          <a:off x="1485265" y="4725035"/>
          <a:ext cx="2052320" cy="419100"/>
        </p:xfrm>
        <a:graphic>
          <a:graphicData uri="http://schemas.openxmlformats.org/presentationml/2006/ole">
            <mc:AlternateContent xmlns:mc="http://schemas.openxmlformats.org/markup-compatibility/2006">
              <mc:Choice xmlns:v="urn:schemas-microsoft-com:vml" Requires="v">
                <p:oleObj spid="_x0000_s19528" r:id="rId9" imgW="952500" imgH="190500" progId="Equation.DSMT4">
                  <p:embed/>
                </p:oleObj>
              </mc:Choice>
              <mc:Fallback>
                <p:oleObj r:id="rId9" imgW="952500" imgH="190500" progId="Equation.DSMT4">
                  <p:embed/>
                  <p:pic>
                    <p:nvPicPr>
                      <p:cNvPr id="0" name="图片 21"/>
                      <p:cNvPicPr/>
                      <p:nvPr/>
                    </p:nvPicPr>
                    <p:blipFill>
                      <a:blip r:embed="rId10"/>
                      <a:stretch>
                        <a:fillRect/>
                      </a:stretch>
                    </p:blipFill>
                    <p:spPr>
                      <a:xfrm>
                        <a:off x="1485265" y="4725035"/>
                        <a:ext cx="2052320" cy="4191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非对称GARCH模型</a:t>
            </a:r>
          </a:p>
        </p:txBody>
      </p:sp>
      <p:sp>
        <p:nvSpPr>
          <p:cNvPr id="3" name="内容占位符 2"/>
          <p:cNvSpPr>
            <a:spLocks noGrp="1"/>
          </p:cNvSpPr>
          <p:nvPr>
            <p:ph sz="quarter" idx="1"/>
          </p:nvPr>
        </p:nvSpPr>
        <p:spPr>
          <a:xfrm>
            <a:off x="116840" y="692785"/>
            <a:ext cx="11566525" cy="5610860"/>
          </a:xfrm>
        </p:spPr>
        <p:txBody>
          <a:bodyPr>
            <a:normAutofit/>
          </a:bodyPr>
          <a:lstStyle/>
          <a:p>
            <a:pPr marL="0" indent="0">
              <a:lnSpc>
                <a:spcPct val="150000"/>
              </a:lnSpc>
              <a:buNone/>
            </a:pP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1-</a:t>
            </a:r>
            <a:r>
              <a:rPr lang="zh-CN" altLang="en-US" sz="2400" dirty="0" smtClean="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】采用EGARCH模型分析中国股市杠杆效应</a:t>
            </a:r>
          </a:p>
          <a:p>
            <a:pPr>
              <a:lnSpc>
                <a:spcPct val="150000"/>
              </a:lnSpc>
            </a:pPr>
            <a:r>
              <a:rPr lang="zh-CN" altLang="en-US" sz="2400" dirty="0">
                <a:latin typeface="Times New Roman" panose="02020603050405020304" pitchFamily="18" charset="0"/>
                <a:cs typeface="Times New Roman" panose="02020603050405020304" pitchFamily="18" charset="0"/>
              </a:rPr>
              <a:t>下图给出了基于EGARCH模型估计得到的上证指数波动率走势：</a:t>
            </a:r>
          </a:p>
          <a:p>
            <a:pPr>
              <a:lnSpc>
                <a:spcPct val="150000"/>
              </a:lnSpc>
            </a:pPr>
            <a:endParaRPr lang="zh-CN" altLang="en-US" sz="2400" dirty="0">
              <a:latin typeface="Times New Roman" panose="02020603050405020304" pitchFamily="18" charset="0"/>
              <a:cs typeface="Times New Roman" panose="02020603050405020304" pitchFamily="18" charset="0"/>
            </a:endParaRPr>
          </a:p>
          <a:p>
            <a:pPr>
              <a:lnSpc>
                <a:spcPct val="150000"/>
              </a:lnSpc>
            </a:pPr>
            <a:endParaRPr lang="zh-CN" altLang="en-US" sz="2400" dirty="0">
              <a:latin typeface="Times New Roman" panose="02020603050405020304" pitchFamily="18" charset="0"/>
              <a:cs typeface="Times New Roman" panose="02020603050405020304" pitchFamily="18" charset="0"/>
            </a:endParaRPr>
          </a:p>
          <a:p>
            <a:pPr marL="0" indent="0">
              <a:lnSpc>
                <a:spcPct val="150000"/>
              </a:lnSpc>
              <a:buNone/>
            </a:pP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pic>
        <p:nvPicPr>
          <p:cNvPr id="30" name="图片 30" descr="eb9bd15dfe81bf1118ec8b501e862473_"/>
          <p:cNvPicPr>
            <a:picLocks noChangeAspect="1"/>
          </p:cNvPicPr>
          <p:nvPr/>
        </p:nvPicPr>
        <p:blipFill>
          <a:blip r:embed="rId2"/>
          <a:srcRect b="4786"/>
          <a:stretch>
            <a:fillRect/>
          </a:stretch>
        </p:blipFill>
        <p:spPr>
          <a:xfrm>
            <a:off x="2421255" y="1788160"/>
            <a:ext cx="6570345" cy="4515485"/>
          </a:xfrm>
          <a:prstGeom prst="rect">
            <a:avLst/>
          </a:prstGeom>
        </p:spPr>
      </p:pic>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4467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四、Jump-GARCH模型</a:t>
            </a:r>
          </a:p>
        </p:txBody>
      </p:sp>
    </p:spTree>
  </p:cSld>
  <p:clrMapOvr>
    <a:masterClrMapping/>
  </p:clrMapOvr>
  <p:transition spd="slow" advClick="0" advTm="334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44962" y="620688"/>
            <a:ext cx="11897433" cy="6109970"/>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Jump-GARCH模型主要是通过在GARCH模型的基础上加入跳结构去捕捉金融时间序列中存在的异常波动情况；</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Press（1967）最先探索分析金融市场中存在的跳跃行为，在模型中加入泊松过程，把金融资产收益率设定为连续波动和离散跳跃的结果，跳跃次数服从泊松分布，跳跃幅度是随机的且服从正态分布。在这类混合跳跃模型中，GARCH模型用来解释波动率的光滑变动，而Jump模型则用来体现收益率的跳跃变动；</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本节主要参考Chan &amp; </a:t>
            </a:r>
            <a:r>
              <a:rPr kumimoji="1" lang="zh-CN" altLang="en-US" sz="2400" dirty="0" smtClean="0">
                <a:latin typeface="Times New Roman" panose="02020603050405020304" pitchFamily="18" charset="0"/>
                <a:ea typeface="+mn-ea"/>
                <a:cs typeface="Times New Roman" panose="02020603050405020304" pitchFamily="18" charset="0"/>
              </a:rPr>
              <a:t>Maheu </a:t>
            </a: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2002</a:t>
            </a: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Maheu &amp; </a:t>
            </a:r>
            <a:r>
              <a:rPr kumimoji="1" lang="zh-CN" altLang="en-US" sz="2400" dirty="0" smtClean="0">
                <a:latin typeface="Times New Roman" panose="02020603050405020304" pitchFamily="18" charset="0"/>
                <a:ea typeface="+mn-ea"/>
                <a:cs typeface="Times New Roman" panose="02020603050405020304" pitchFamily="18" charset="0"/>
              </a:rPr>
              <a:t>McCurdy </a:t>
            </a: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2004</a:t>
            </a: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和</a:t>
            </a:r>
            <a:r>
              <a:rPr kumimoji="1" lang="zh-CN" altLang="en-US" sz="2400" dirty="0">
                <a:latin typeface="Times New Roman" panose="02020603050405020304" pitchFamily="18" charset="0"/>
                <a:ea typeface="+mn-ea"/>
                <a:cs typeface="Times New Roman" panose="02020603050405020304" pitchFamily="18" charset="0"/>
              </a:rPr>
              <a:t>Daal et al</a:t>
            </a:r>
            <a:r>
              <a:rPr kumimoji="1" lang="zh-CN" altLang="en-US" sz="2400" dirty="0" smtClean="0">
                <a:latin typeface="Times New Roman" panose="02020603050405020304" pitchFamily="18" charset="0"/>
                <a:ea typeface="+mn-ea"/>
                <a:cs typeface="Times New Roman" panose="02020603050405020304" pitchFamily="18" charset="0"/>
              </a:rPr>
              <a:t>. </a:t>
            </a: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2007</a:t>
            </a: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的</a:t>
            </a:r>
            <a:r>
              <a:rPr kumimoji="1" lang="zh-CN" altLang="en-US" sz="2400" dirty="0">
                <a:latin typeface="Times New Roman" panose="02020603050405020304" pitchFamily="18" charset="0"/>
                <a:ea typeface="+mn-ea"/>
                <a:cs typeface="Times New Roman" panose="02020603050405020304" pitchFamily="18" charset="0"/>
              </a:rPr>
              <a:t>做法，在GARCH成分的条件方差中加入反馈函数，以衡量跳跃行为对正常波动成分的反馈效应。</a:t>
            </a:r>
          </a:p>
          <a:p>
            <a:endParaRPr kumimoji="1" lang="zh-CN" altLang="en-US"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xmlns="" id="{2C99E6FB-74F1-C145-B618-40C02294770E}"/>
              </a:ext>
            </a:extLst>
          </p:cNvPr>
          <p:cNvSpPr txBox="1"/>
          <p:nvPr/>
        </p:nvSpPr>
        <p:spPr>
          <a:xfrm>
            <a:off x="461597" y="802129"/>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xmlns="" id="{FD268AC7-D807-4278-8672-950CFB11BCFF}"/>
                  </a:ext>
                </a:extLst>
              </p:cNvPr>
              <p:cNvSpPr txBox="1"/>
              <p:nvPr/>
            </p:nvSpPr>
            <p:spPr>
              <a:xfrm>
                <a:off x="260971" y="1384378"/>
                <a:ext cx="11593288" cy="4647426"/>
              </a:xfrm>
              <a:prstGeom prst="rect">
                <a:avLst/>
              </a:prstGeom>
              <a:noFill/>
            </p:spPr>
            <p:txBody>
              <a:bodyPr wrap="square" rtlCol="0">
                <a:spAutoFit/>
              </a:bodyPr>
              <a:lstStyle/>
              <a:p>
                <a:pPr>
                  <a:lnSpc>
                    <a:spcPct val="150000"/>
                  </a:lnSpc>
                </a:pPr>
                <a:r>
                  <a:rPr lang="zh-CN" altLang="en-US" sz="2400" b="1" dirty="0"/>
                  <a:t>方差</a:t>
                </a:r>
                <a:r>
                  <a:rPr lang="en-US" altLang="zh-CN" sz="2400" b="1" dirty="0"/>
                  <a:t>-</a:t>
                </a:r>
                <a:r>
                  <a:rPr lang="zh-CN" altLang="en-US" sz="2400" b="1" dirty="0"/>
                  <a:t>协方差法</a:t>
                </a:r>
                <a:r>
                  <a:rPr lang="en-US" altLang="zh-CN" sz="2400" b="1" dirty="0"/>
                  <a:t>——</a:t>
                </a:r>
                <a:r>
                  <a:rPr lang="zh-CN" altLang="en-US" sz="2400" b="1" dirty="0"/>
                  <a:t>线性计算方法</a:t>
                </a:r>
                <a:endParaRPr lang="en-US" altLang="zh-CN" sz="2400" b="1" dirty="0"/>
              </a:p>
              <a:p>
                <a:pPr>
                  <a:spcBef>
                    <a:spcPts val="600"/>
                  </a:spcBef>
                </a:pPr>
                <a:r>
                  <a:rPr lang="zh-CN" altLang="en-US" sz="2400" dirty="0">
                    <a:latin typeface="Times New Roman" panose="02020603050405020304" pitchFamily="18" charset="0"/>
                  </a:rPr>
                  <a:t>假设资产的价值为，持有期限为</a:t>
                </a:r>
                <a:r>
                  <a:rPr lang="en-US" altLang="zh-CN" sz="2400" dirty="0">
                    <a:latin typeface="Times New Roman" panose="02020603050405020304" pitchFamily="18" charset="0"/>
                  </a:rPr>
                  <a:t>T</a:t>
                </a:r>
                <a:r>
                  <a:rPr lang="zh-CN" altLang="en-US" sz="2400" dirty="0">
                    <a:latin typeface="Times New Roman" panose="02020603050405020304" pitchFamily="18" charset="0"/>
                  </a:rPr>
                  <a:t>，要求的置信度为</a:t>
                </a:r>
                <a:r>
                  <a:rPr lang="en-US" altLang="zh-CN" sz="2400" dirty="0">
                    <a:latin typeface="Times New Roman" panose="02020603050405020304" pitchFamily="18" charset="0"/>
                  </a:rPr>
                  <a:t>X</a:t>
                </a:r>
                <a:r>
                  <a:rPr lang="zh-CN" altLang="en-US" sz="2400" dirty="0">
                    <a:latin typeface="Times New Roman" panose="02020603050405020304" pitchFamily="18" charset="0"/>
                  </a:rPr>
                  <a:t>，那么单一资产的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可以简单地表示为：</a:t>
                </a:r>
                <a:endParaRPr lang="en-US" altLang="zh-CN" sz="2400" dirty="0">
                  <a:latin typeface="Times New Roman" panose="02020603050405020304" pitchFamily="18" charset="0"/>
                </a:endParaRPr>
              </a:p>
              <a:p>
                <a:endParaRPr lang="en-US" altLang="zh-CN" sz="2400" dirty="0"/>
              </a:p>
              <a:p>
                <a:endParaRPr lang="en-US" altLang="zh-CN" sz="2400" dirty="0"/>
              </a:p>
              <a:p>
                <a:r>
                  <a:rPr lang="zh-CN" altLang="en-US" sz="2400" dirty="0">
                    <a:latin typeface="Times New Roman" panose="02020603050405020304" pitchFamily="18" charset="0"/>
                  </a:rPr>
                  <a:t>可以看到，</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是</a:t>
                </a:r>
                <a:r>
                  <a:rPr lang="zh-CN" altLang="en-US" sz="2400" b="1" dirty="0">
                    <a:latin typeface="Times New Roman" panose="02020603050405020304" pitchFamily="18" charset="0"/>
                  </a:rPr>
                  <a:t>资产价值</a:t>
                </a:r>
                <a:r>
                  <a:rPr lang="zh-CN" altLang="en-US" sz="2400" dirty="0">
                    <a:latin typeface="Times New Roman" panose="02020603050405020304" pitchFamily="18" charset="0"/>
                  </a:rPr>
                  <a:t>、</a:t>
                </a:r>
                <a:r>
                  <a:rPr lang="zh-CN" altLang="en-US" sz="2400" b="1" dirty="0">
                    <a:latin typeface="Times New Roman" panose="02020603050405020304" pitchFamily="18" charset="0"/>
                  </a:rPr>
                  <a:t>持有期限</a:t>
                </a:r>
                <a:r>
                  <a:rPr lang="zh-CN" altLang="en-US" sz="2400" dirty="0">
                    <a:latin typeface="Times New Roman" panose="02020603050405020304" pitchFamily="18" charset="0"/>
                  </a:rPr>
                  <a:t>、</a:t>
                </a:r>
                <a:r>
                  <a:rPr lang="zh-CN" altLang="en-US" sz="2400" b="1" dirty="0">
                    <a:latin typeface="Times New Roman" panose="02020603050405020304" pitchFamily="18" charset="0"/>
                  </a:rPr>
                  <a:t>分布的标准差</a:t>
                </a:r>
                <a:r>
                  <a:rPr lang="zh-CN" altLang="en-US" sz="2400" dirty="0">
                    <a:latin typeface="Times New Roman" panose="02020603050405020304" pitchFamily="18" charset="0"/>
                  </a:rPr>
                  <a:t>与</a:t>
                </a:r>
                <a:r>
                  <a:rPr lang="zh-CN" altLang="en-US" sz="2400" b="1" dirty="0">
                    <a:latin typeface="Times New Roman" panose="02020603050405020304" pitchFamily="18" charset="0"/>
                  </a:rPr>
                  <a:t>置信水平</a:t>
                </a:r>
                <a:r>
                  <a:rPr lang="zh-CN" altLang="en-US" sz="2400" dirty="0">
                    <a:latin typeface="Times New Roman" panose="02020603050405020304" pitchFamily="18" charset="0"/>
                  </a:rPr>
                  <a:t>的函数。这种方法可以推广到正态分布和其他的累积概率函数，</a:t>
                </a:r>
                <a:r>
                  <a:rPr lang="zh-CN" altLang="en-US" sz="2400" dirty="0" smtClean="0">
                    <a:latin typeface="Times New Roman" panose="02020603050405020304" pitchFamily="18" charset="0"/>
                  </a:rPr>
                  <a:t>其中，所有</a:t>
                </a:r>
                <a:r>
                  <a:rPr lang="zh-CN" altLang="en-US" sz="2400" dirty="0">
                    <a:latin typeface="Times New Roman" panose="02020603050405020304" pitchFamily="18" charset="0"/>
                  </a:rPr>
                  <a:t>的不确定性都体现在</a:t>
                </a:r>
                <a14:m>
                  <m:oMath xmlns:m="http://schemas.openxmlformats.org/officeDocument/2006/math">
                    <m:r>
                      <a:rPr lang="zh-CN" altLang="en-US" sz="2400" i="1" dirty="0" smtClean="0">
                        <a:latin typeface="Cambria Math" panose="02040503050406030204" pitchFamily="18" charset="0"/>
                      </a:rPr>
                      <m:t>𝜎</m:t>
                    </m:r>
                  </m:oMath>
                </a14:m>
                <a:r>
                  <a:rPr lang="zh-CN" altLang="en-US" sz="2400" dirty="0">
                    <a:latin typeface="Times New Roman" panose="02020603050405020304" pitchFamily="18" charset="0"/>
                  </a:rPr>
                  <a:t>上，其他的分布会得到不同的</a:t>
                </a:r>
                <a14:m>
                  <m:oMath xmlns:m="http://schemas.openxmlformats.org/officeDocument/2006/math">
                    <m:r>
                      <a:rPr lang="zh-CN" altLang="en-US" sz="2400" i="1" smtClean="0">
                        <a:latin typeface="Cambria Math" panose="02040503050406030204" pitchFamily="18" charset="0"/>
                      </a:rPr>
                      <m:t>𝛼</m:t>
                    </m:r>
                  </m:oMath>
                </a14:m>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spcBef>
                    <a:spcPts val="1800"/>
                  </a:spcBef>
                </a:pPr>
                <a:r>
                  <a:rPr lang="zh-CN" altLang="en-US" sz="2400" dirty="0">
                    <a:latin typeface="Times New Roman" panose="02020603050405020304" pitchFamily="18" charset="0"/>
                  </a:rPr>
                  <a:t>对于较长的时间度量，此时应考虑对资产价值的漂移加以修正，即</a:t>
                </a:r>
                <a:r>
                  <a:rPr lang="zh-CN" altLang="en-US" sz="2400" dirty="0" smtClean="0">
                    <a:latin typeface="Times New Roman" panose="02020603050405020304" pitchFamily="18" charset="0"/>
                  </a:rPr>
                  <a:t>采用损失率</a:t>
                </a:r>
                <a:r>
                  <a:rPr lang="zh-CN" altLang="en-US" sz="2400" dirty="0">
                    <a:latin typeface="Times New Roman" panose="02020603050405020304" pitchFamily="18" charset="0"/>
                  </a:rPr>
                  <a:t>的漂移来进行修正如果漂移率为</a:t>
                </a:r>
                <a14:m>
                  <m:oMath xmlns:m="http://schemas.openxmlformats.org/officeDocument/2006/math">
                    <m:r>
                      <a:rPr lang="zh-CN" altLang="en-US" sz="2400" i="1" dirty="0" smtClean="0">
                        <a:latin typeface="Cambria Math" panose="02040503050406030204" pitchFamily="18" charset="0"/>
                      </a:rPr>
                      <m:t>𝜇</m:t>
                    </m:r>
                  </m:oMath>
                </a14:m>
                <a:r>
                  <a:rPr lang="zh-CN" altLang="en-US" sz="2400" dirty="0">
                    <a:latin typeface="Times New Roman" panose="02020603050405020304" pitchFamily="18" charset="0"/>
                  </a:rPr>
                  <a:t>，则上式修正为</a:t>
                </a:r>
                <a:r>
                  <a:rPr lang="en-US" altLang="zh-CN" sz="2400" dirty="0">
                    <a:latin typeface="Times New Roman" panose="02020603050405020304" pitchFamily="18" charset="0"/>
                  </a:rPr>
                  <a:t>:</a:t>
                </a:r>
              </a:p>
              <a:p>
                <a:endParaRPr lang="en-US" altLang="zh-CN" sz="2400" dirty="0"/>
              </a:p>
            </p:txBody>
          </p:sp>
        </mc:Choice>
        <mc:Fallback>
          <p:sp>
            <p:nvSpPr>
              <p:cNvPr id="2" name="文本框 1">
                <a:extLst>
                  <a:ext uri="{FF2B5EF4-FFF2-40B4-BE49-F238E27FC236}">
                    <a16:creationId xmlns:a16="http://schemas.microsoft.com/office/drawing/2014/main" xmlns="" xmlns:a14="http://schemas.microsoft.com/office/drawing/2010/main" id="{FD268AC7-D807-4278-8672-950CFB11BCFF}"/>
                  </a:ext>
                </a:extLst>
              </p:cNvPr>
              <p:cNvSpPr txBox="1">
                <a:spLocks noRot="1" noChangeAspect="1" noMove="1" noResize="1" noEditPoints="1" noAdjustHandles="1" noChangeArrowheads="1" noChangeShapeType="1" noTextEdit="1"/>
              </p:cNvSpPr>
              <p:nvPr/>
            </p:nvSpPr>
            <p:spPr>
              <a:xfrm>
                <a:off x="260971" y="1384378"/>
                <a:ext cx="11593288" cy="4647426"/>
              </a:xfrm>
              <a:prstGeom prst="rect">
                <a:avLst/>
              </a:prstGeom>
              <a:blipFill rotWithShape="1">
                <a:blip r:embed="rId3"/>
                <a:stretch>
                  <a:fillRect l="-841"/>
                </a:stretch>
              </a:blipFill>
            </p:spPr>
            <p:txBody>
              <a:bodyPr/>
              <a:lstStyle/>
              <a:p>
                <a:r>
                  <a:rPr lang="zh-CN" altLang="en-US">
                    <a:noFill/>
                  </a:rPr>
                  <a:t> </a:t>
                </a:r>
              </a:p>
            </p:txBody>
          </p:sp>
        </mc:Fallback>
      </mc:AlternateContent>
      <p:graphicFrame>
        <p:nvGraphicFramePr>
          <p:cNvPr id="9" name="对象 8">
            <a:extLst>
              <a:ext uri="{FF2B5EF4-FFF2-40B4-BE49-F238E27FC236}">
                <a16:creationId xmlns:a16="http://schemas.microsoft.com/office/drawing/2014/main" xmlns="" id="{69B9CEAB-1853-4D47-8C2C-E7D66B1563FA}"/>
              </a:ext>
            </a:extLst>
          </p:cNvPr>
          <p:cNvGraphicFramePr>
            <a:graphicFrameLocks noChangeAspect="1"/>
          </p:cNvGraphicFramePr>
          <p:nvPr>
            <p:extLst>
              <p:ext uri="{D42A27DB-BD31-4B8C-83A1-F6EECF244321}">
                <p14:modId xmlns:p14="http://schemas.microsoft.com/office/powerpoint/2010/main" val="3758215535"/>
              </p:ext>
            </p:extLst>
          </p:nvPr>
        </p:nvGraphicFramePr>
        <p:xfrm>
          <a:off x="3141291" y="2708920"/>
          <a:ext cx="5402151" cy="600239"/>
        </p:xfrm>
        <a:graphic>
          <a:graphicData uri="http://schemas.openxmlformats.org/presentationml/2006/ole">
            <mc:AlternateContent xmlns:mc="http://schemas.openxmlformats.org/markup-compatibility/2006">
              <mc:Choice xmlns:v="urn:schemas-microsoft-com:vml" Requires="v">
                <p:oleObj spid="_x0000_s47128" name="Equation" r:id="rId4" imgW="2400120" imgH="266400" progId="Equation.DSMT4">
                  <p:embed/>
                </p:oleObj>
              </mc:Choice>
              <mc:Fallback>
                <p:oleObj name="Equation" r:id="rId4" imgW="2400120" imgH="266400" progId="Equation.DSMT4">
                  <p:embed/>
                  <p:pic>
                    <p:nvPicPr>
                      <p:cNvPr id="0" name=""/>
                      <p:cNvPicPr/>
                      <p:nvPr/>
                    </p:nvPicPr>
                    <p:blipFill>
                      <a:blip r:embed="rId5"/>
                      <a:stretch>
                        <a:fillRect/>
                      </a:stretch>
                    </p:blipFill>
                    <p:spPr>
                      <a:xfrm>
                        <a:off x="3141291" y="2708920"/>
                        <a:ext cx="5402151" cy="600239"/>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6C4CA957-32B4-476E-A683-EB69922839F9}"/>
              </a:ext>
            </a:extLst>
          </p:cNvPr>
          <p:cNvGraphicFramePr>
            <a:graphicFrameLocks noChangeAspect="1"/>
          </p:cNvGraphicFramePr>
          <p:nvPr>
            <p:extLst>
              <p:ext uri="{D42A27DB-BD31-4B8C-83A1-F6EECF244321}">
                <p14:modId xmlns:p14="http://schemas.microsoft.com/office/powerpoint/2010/main" val="1855881557"/>
              </p:ext>
            </p:extLst>
          </p:nvPr>
        </p:nvGraphicFramePr>
        <p:xfrm>
          <a:off x="4149403" y="5731204"/>
          <a:ext cx="3358428" cy="601200"/>
        </p:xfrm>
        <a:graphic>
          <a:graphicData uri="http://schemas.openxmlformats.org/presentationml/2006/ole">
            <mc:AlternateContent xmlns:mc="http://schemas.openxmlformats.org/markup-compatibility/2006">
              <mc:Choice xmlns:v="urn:schemas-microsoft-com:vml" Requires="v">
                <p:oleObj spid="_x0000_s47129" name="Equation" r:id="rId6" imgW="1542764" imgH="276091" progId="Equation.DSMT4">
                  <p:embed/>
                </p:oleObj>
              </mc:Choice>
              <mc:Fallback>
                <p:oleObj name="Equation" r:id="rId6" imgW="1542764" imgH="276091" progId="Equation.DSMT4">
                  <p:embed/>
                  <p:pic>
                    <p:nvPicPr>
                      <p:cNvPr id="0" name=""/>
                      <p:cNvPicPr/>
                      <p:nvPr/>
                    </p:nvPicPr>
                    <p:blipFill>
                      <a:blip r:embed="rId7"/>
                      <a:stretch>
                        <a:fillRect/>
                      </a:stretch>
                    </p:blipFill>
                    <p:spPr>
                      <a:xfrm>
                        <a:off x="4149403" y="5731204"/>
                        <a:ext cx="3358428" cy="601200"/>
                      </a:xfrm>
                      <a:prstGeom prst="rect">
                        <a:avLst/>
                      </a:prstGeom>
                    </p:spPr>
                  </p:pic>
                </p:oleObj>
              </mc:Fallback>
            </mc:AlternateContent>
          </a:graphicData>
        </a:graphic>
      </p:graphicFrame>
      <p:sp>
        <p:nvSpPr>
          <p:cNvPr id="7" name="矩形 6"/>
          <p:cNvSpPr/>
          <p:nvPr/>
        </p:nvSpPr>
        <p:spPr>
          <a:xfrm>
            <a:off x="476995" y="116632"/>
            <a:ext cx="568863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金融市场尾部风险估计</a:t>
            </a:r>
            <a:r>
              <a:rPr lang="en-US" altLang="zh-CN" sz="2600" b="1" dirty="0" smtClean="0">
                <a:latin typeface="微软雅黑" pitchFamily="34" charset="-122"/>
                <a:ea typeface="微软雅黑" pitchFamily="34" charset="-122"/>
              </a:rPr>
              <a:t>——</a:t>
            </a:r>
            <a:r>
              <a:rPr lang="en-US" altLang="zh-CN" sz="2600" b="1" dirty="0" err="1" smtClean="0">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8" name="圆角矩形标注 7"/>
          <p:cNvSpPr/>
          <p:nvPr/>
        </p:nvSpPr>
        <p:spPr>
          <a:xfrm>
            <a:off x="7821811" y="5301208"/>
            <a:ext cx="2016224" cy="360040"/>
          </a:xfrm>
          <a:prstGeom prst="wedgeRoundRectCallout">
            <a:avLst>
              <a:gd name="adj1" fmla="val -120528"/>
              <a:gd name="adj2" fmla="val 119220"/>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FF0000"/>
                </a:solidFill>
              </a:rPr>
              <a:t>波动率识别非常重要</a:t>
            </a:r>
            <a:endParaRPr lang="zh-CN" altLang="en-US" sz="1400" b="1" dirty="0">
              <a:solidFill>
                <a:srgbClr val="FF0000"/>
              </a:solidFill>
            </a:endParaRPr>
          </a:p>
        </p:txBody>
      </p:sp>
    </p:spTree>
    <p:extLst>
      <p:ext uri="{BB962C8B-B14F-4D97-AF65-F5344CB8AC3E}">
        <p14:creationId xmlns:p14="http://schemas.microsoft.com/office/powerpoint/2010/main" val="3301727285"/>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332740" y="621030"/>
            <a:ext cx="11521519"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1. Jump-GARCH模型的构建</a:t>
            </a:r>
          </a:p>
          <a:p>
            <a:pPr marL="342900" indent="-342900">
              <a:lnSpc>
                <a:spcPct val="15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假定 t-1 时刻的信息集       是历史收益率的函数，其满足：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其中    可由下式表示：</a:t>
            </a: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上式中，</a:t>
            </a:r>
            <a:r>
              <a:rPr kumimoji="1" lang="en-US" altLang="zh-CN" sz="2400" dirty="0">
                <a:latin typeface="Times New Roman" panose="02020603050405020304" pitchFamily="18" charset="0"/>
                <a:ea typeface="+mn-ea"/>
                <a:cs typeface="Times New Roman" panose="02020603050405020304" pitchFamily="18" charset="0"/>
              </a:rPr>
              <a:t>其中     代表平滑的残差，用来刻画收益率平稳且连续的波动情况，体现收益率的平滑变动，是GARCH模型可以解释的部分，且其是由正常消息事件的冲击引起的</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其中      称为跳跃残差，其代表由于各类突发现象引起的离散性跳跃所导致的残差，能够体现资产收益率的跳跃变动，是由异常消息事件的冲击引起的前期信息不能解释的跳跃误差。</a:t>
            </a:r>
            <a:r>
              <a:rPr kumimoji="1" lang="zh-CN" altLang="en-US" sz="2400" dirty="0">
                <a:latin typeface="Times New Roman" panose="02020603050405020304" pitchFamily="18" charset="0"/>
                <a:ea typeface="+mn-ea"/>
                <a:cs typeface="Times New Roman" panose="02020603050405020304" pitchFamily="18" charset="0"/>
              </a:rPr>
              <a:t>两个残差是相互独立的。</a:t>
            </a: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147482400"/>
          <p:cNvGraphicFramePr>
            <a:graphicFrameLocks noChangeAspect="1"/>
          </p:cNvGraphicFramePr>
          <p:nvPr>
            <p:extLst>
              <p:ext uri="{D42A27DB-BD31-4B8C-83A1-F6EECF244321}">
                <p14:modId xmlns:p14="http://schemas.microsoft.com/office/powerpoint/2010/main" val="2450521785"/>
              </p:ext>
            </p:extLst>
          </p:nvPr>
        </p:nvGraphicFramePr>
        <p:xfrm>
          <a:off x="3717355" y="1484784"/>
          <a:ext cx="525145" cy="391795"/>
        </p:xfrm>
        <a:graphic>
          <a:graphicData uri="http://schemas.openxmlformats.org/presentationml/2006/ole">
            <mc:AlternateContent xmlns:mc="http://schemas.openxmlformats.org/markup-compatibility/2006">
              <mc:Choice xmlns:v="urn:schemas-microsoft-com:vml" Requires="v">
                <p:oleObj spid="_x0000_s20600" r:id="rId3" imgW="254000" imgH="203200" progId="Equation.DSMT4">
                  <p:embed/>
                </p:oleObj>
              </mc:Choice>
              <mc:Fallback>
                <p:oleObj r:id="rId3" imgW="254000" imgH="203200" progId="Equation.DSMT4">
                  <p:embed/>
                  <p:pic>
                    <p:nvPicPr>
                      <p:cNvPr id="0" name="图片 3075"/>
                      <p:cNvPicPr/>
                      <p:nvPr/>
                    </p:nvPicPr>
                    <p:blipFill>
                      <a:blip r:embed="rId4"/>
                      <a:stretch>
                        <a:fillRect/>
                      </a:stretch>
                    </p:blipFill>
                    <p:spPr>
                      <a:xfrm>
                        <a:off x="3717355" y="1484784"/>
                        <a:ext cx="525145" cy="391795"/>
                      </a:xfrm>
                      <a:prstGeom prst="rect">
                        <a:avLst/>
                      </a:prstGeom>
                      <a:noFill/>
                      <a:ln w="38100">
                        <a:noFill/>
                        <a:miter/>
                      </a:ln>
                    </p:spPr>
                  </p:pic>
                </p:oleObj>
              </mc:Fallback>
            </mc:AlternateContent>
          </a:graphicData>
        </a:graphic>
      </p:graphicFrame>
      <p:graphicFrame>
        <p:nvGraphicFramePr>
          <p:cNvPr id="4" name="对象 -2147482399"/>
          <p:cNvGraphicFramePr>
            <a:graphicFrameLocks noChangeAspect="1"/>
          </p:cNvGraphicFramePr>
          <p:nvPr/>
        </p:nvGraphicFramePr>
        <p:xfrm>
          <a:off x="8326120" y="1477645"/>
          <a:ext cx="1928495" cy="450215"/>
        </p:xfrm>
        <a:graphic>
          <a:graphicData uri="http://schemas.openxmlformats.org/presentationml/2006/ole">
            <mc:AlternateContent xmlns:mc="http://schemas.openxmlformats.org/markup-compatibility/2006">
              <mc:Choice xmlns:v="urn:schemas-microsoft-com:vml" Requires="v">
                <p:oleObj spid="_x0000_s20601" r:id="rId5" imgW="926465" imgH="215900" progId="Equation.DSMT4">
                  <p:embed/>
                </p:oleObj>
              </mc:Choice>
              <mc:Fallback>
                <p:oleObj r:id="rId5" imgW="926465" imgH="215900" progId="Equation.DSMT4">
                  <p:embed/>
                  <p:pic>
                    <p:nvPicPr>
                      <p:cNvPr id="0" name="图片 2"/>
                      <p:cNvPicPr/>
                      <p:nvPr/>
                    </p:nvPicPr>
                    <p:blipFill>
                      <a:blip r:embed="rId6"/>
                      <a:stretch>
                        <a:fillRect/>
                      </a:stretch>
                    </p:blipFill>
                    <p:spPr>
                      <a:xfrm>
                        <a:off x="8326120" y="1477645"/>
                        <a:ext cx="1928495" cy="450215"/>
                      </a:xfrm>
                      <a:prstGeom prst="rect">
                        <a:avLst/>
                      </a:prstGeom>
                      <a:noFill/>
                      <a:ln w="38100">
                        <a:noFill/>
                        <a:miter/>
                      </a:ln>
                    </p:spPr>
                  </p:pic>
                </p:oleObj>
              </mc:Fallback>
            </mc:AlternateContent>
          </a:graphicData>
        </a:graphic>
      </p:graphicFrame>
      <p:graphicFrame>
        <p:nvGraphicFramePr>
          <p:cNvPr id="7" name="对象 -2147482398"/>
          <p:cNvGraphicFramePr>
            <a:graphicFrameLocks noChangeAspect="1"/>
          </p:cNvGraphicFramePr>
          <p:nvPr/>
        </p:nvGraphicFramePr>
        <p:xfrm>
          <a:off x="11177905" y="1384935"/>
          <a:ext cx="331470" cy="542925"/>
        </p:xfrm>
        <a:graphic>
          <a:graphicData uri="http://schemas.openxmlformats.org/presentationml/2006/ole">
            <mc:AlternateContent xmlns:mc="http://schemas.openxmlformats.org/markup-compatibility/2006">
              <mc:Choice xmlns:v="urn:schemas-microsoft-com:vml" Requires="v">
                <p:oleObj spid="_x0000_s20602" r:id="rId7" imgW="114300" imgH="203200" progId="Equation.DSMT4">
                  <p:embed/>
                </p:oleObj>
              </mc:Choice>
              <mc:Fallback>
                <p:oleObj r:id="rId7" imgW="114300" imgH="203200" progId="Equation.DSMT4">
                  <p:embed/>
                  <p:pic>
                    <p:nvPicPr>
                      <p:cNvPr id="0" name="图片 3"/>
                      <p:cNvPicPr/>
                      <p:nvPr/>
                    </p:nvPicPr>
                    <p:blipFill>
                      <a:blip r:embed="rId8"/>
                      <a:stretch>
                        <a:fillRect/>
                      </a:stretch>
                    </p:blipFill>
                    <p:spPr>
                      <a:xfrm>
                        <a:off x="11177905" y="1384935"/>
                        <a:ext cx="331470" cy="542925"/>
                      </a:xfrm>
                      <a:prstGeom prst="rect">
                        <a:avLst/>
                      </a:prstGeom>
                      <a:noFill/>
                      <a:ln w="38100">
                        <a:noFill/>
                        <a:miter/>
                      </a:ln>
                    </p:spPr>
                  </p:pic>
                </p:oleObj>
              </mc:Fallback>
            </mc:AlternateContent>
          </a:graphicData>
        </a:graphic>
      </p:graphicFrame>
      <p:graphicFrame>
        <p:nvGraphicFramePr>
          <p:cNvPr id="9" name="对象 -2147482397"/>
          <p:cNvGraphicFramePr>
            <a:graphicFrameLocks noChangeAspect="1"/>
          </p:cNvGraphicFramePr>
          <p:nvPr/>
        </p:nvGraphicFramePr>
        <p:xfrm>
          <a:off x="4725670" y="2349500"/>
          <a:ext cx="2317115" cy="514350"/>
        </p:xfrm>
        <a:graphic>
          <a:graphicData uri="http://schemas.openxmlformats.org/presentationml/2006/ole">
            <mc:AlternateContent xmlns:mc="http://schemas.openxmlformats.org/markup-compatibility/2006">
              <mc:Choice xmlns:v="urn:schemas-microsoft-com:vml" Requires="v">
                <p:oleObj spid="_x0000_s20603" r:id="rId9" imgW="951865" imgH="215900" progId="Equation.DSMT4">
                  <p:embed/>
                </p:oleObj>
              </mc:Choice>
              <mc:Fallback>
                <p:oleObj r:id="rId9" imgW="951865" imgH="215900" progId="Equation.DSMT4">
                  <p:embed/>
                  <p:pic>
                    <p:nvPicPr>
                      <p:cNvPr id="0" name="图片 5"/>
                      <p:cNvPicPr/>
                      <p:nvPr/>
                    </p:nvPicPr>
                    <p:blipFill>
                      <a:blip r:embed="rId10"/>
                      <a:stretch>
                        <a:fillRect/>
                      </a:stretch>
                    </p:blipFill>
                    <p:spPr>
                      <a:xfrm>
                        <a:off x="4725670" y="2349500"/>
                        <a:ext cx="2317115" cy="514350"/>
                      </a:xfrm>
                      <a:prstGeom prst="rect">
                        <a:avLst/>
                      </a:prstGeom>
                      <a:noFill/>
                      <a:ln w="38100">
                        <a:noFill/>
                        <a:miter/>
                      </a:ln>
                    </p:spPr>
                  </p:pic>
                </p:oleObj>
              </mc:Fallback>
            </mc:AlternateContent>
          </a:graphicData>
        </a:graphic>
      </p:graphicFrame>
      <p:graphicFrame>
        <p:nvGraphicFramePr>
          <p:cNvPr id="11" name="对象 -2147482396"/>
          <p:cNvGraphicFramePr>
            <a:graphicFrameLocks noChangeAspect="1"/>
          </p:cNvGraphicFramePr>
          <p:nvPr/>
        </p:nvGraphicFramePr>
        <p:xfrm>
          <a:off x="4172585" y="2997200"/>
          <a:ext cx="3228340" cy="478155"/>
        </p:xfrm>
        <a:graphic>
          <a:graphicData uri="http://schemas.openxmlformats.org/presentationml/2006/ole">
            <mc:AlternateContent xmlns:mc="http://schemas.openxmlformats.org/markup-compatibility/2006">
              <mc:Choice xmlns:v="urn:schemas-microsoft-com:vml" Requires="v">
                <p:oleObj spid="_x0000_s20604" r:id="rId11" imgW="1396365" imgH="215900" progId="Equation.DSMT4">
                  <p:embed/>
                </p:oleObj>
              </mc:Choice>
              <mc:Fallback>
                <p:oleObj r:id="rId11" imgW="1396365" imgH="215900" progId="Equation.DSMT4">
                  <p:embed/>
                  <p:pic>
                    <p:nvPicPr>
                      <p:cNvPr id="0" name="图片 6"/>
                      <p:cNvPicPr/>
                      <p:nvPr/>
                    </p:nvPicPr>
                    <p:blipFill>
                      <a:blip r:embed="rId12"/>
                      <a:stretch>
                        <a:fillRect/>
                      </a:stretch>
                    </p:blipFill>
                    <p:spPr>
                      <a:xfrm>
                        <a:off x="4172585" y="2997200"/>
                        <a:ext cx="3228340" cy="478155"/>
                      </a:xfrm>
                      <a:prstGeom prst="rect">
                        <a:avLst/>
                      </a:prstGeom>
                      <a:noFill/>
                      <a:ln w="38100">
                        <a:noFill/>
                        <a:miter/>
                      </a:ln>
                    </p:spPr>
                  </p:pic>
                </p:oleObj>
              </mc:Fallback>
            </mc:AlternateContent>
          </a:graphicData>
        </a:graphic>
      </p:graphicFrame>
      <p:graphicFrame>
        <p:nvGraphicFramePr>
          <p:cNvPr id="13" name="对象 -2147482393"/>
          <p:cNvGraphicFramePr>
            <a:graphicFrameLocks noChangeAspect="1"/>
          </p:cNvGraphicFramePr>
          <p:nvPr/>
        </p:nvGraphicFramePr>
        <p:xfrm>
          <a:off x="2565400" y="3645535"/>
          <a:ext cx="413385" cy="465455"/>
        </p:xfrm>
        <a:graphic>
          <a:graphicData uri="http://schemas.openxmlformats.org/presentationml/2006/ole">
            <mc:AlternateContent xmlns:mc="http://schemas.openxmlformats.org/markup-compatibility/2006">
              <mc:Choice xmlns:v="urn:schemas-microsoft-com:vml" Requires="v">
                <p:oleObj spid="_x0000_s20605" r:id="rId13" imgW="190500" imgH="215900" progId="Equation.DSMT4">
                  <p:embed/>
                </p:oleObj>
              </mc:Choice>
              <mc:Fallback>
                <p:oleObj r:id="rId13" imgW="190500" imgH="215900" progId="Equation.DSMT4">
                  <p:embed/>
                  <p:pic>
                    <p:nvPicPr>
                      <p:cNvPr id="0" name="图片 7"/>
                      <p:cNvPicPr/>
                      <p:nvPr/>
                    </p:nvPicPr>
                    <p:blipFill>
                      <a:blip r:embed="rId14"/>
                      <a:stretch>
                        <a:fillRect/>
                      </a:stretch>
                    </p:blipFill>
                    <p:spPr>
                      <a:xfrm>
                        <a:off x="2565400" y="3645535"/>
                        <a:ext cx="413385" cy="465455"/>
                      </a:xfrm>
                      <a:prstGeom prst="rect">
                        <a:avLst/>
                      </a:prstGeom>
                      <a:noFill/>
                      <a:ln w="38100">
                        <a:noFill/>
                        <a:miter/>
                      </a:ln>
                    </p:spPr>
                  </p:pic>
                </p:oleObj>
              </mc:Fallback>
            </mc:AlternateContent>
          </a:graphicData>
        </a:graphic>
      </p:graphicFrame>
      <p:graphicFrame>
        <p:nvGraphicFramePr>
          <p:cNvPr id="15" name="对象 -2147482391"/>
          <p:cNvGraphicFramePr>
            <a:graphicFrameLocks noChangeAspect="1"/>
          </p:cNvGraphicFramePr>
          <p:nvPr>
            <p:extLst>
              <p:ext uri="{D42A27DB-BD31-4B8C-83A1-F6EECF244321}">
                <p14:modId xmlns:p14="http://schemas.microsoft.com/office/powerpoint/2010/main" val="4150314779"/>
              </p:ext>
            </p:extLst>
          </p:nvPr>
        </p:nvGraphicFramePr>
        <p:xfrm>
          <a:off x="2925267" y="4725144"/>
          <a:ext cx="429895" cy="472440"/>
        </p:xfrm>
        <a:graphic>
          <a:graphicData uri="http://schemas.openxmlformats.org/presentationml/2006/ole">
            <mc:AlternateContent xmlns:mc="http://schemas.openxmlformats.org/markup-compatibility/2006">
              <mc:Choice xmlns:v="urn:schemas-microsoft-com:vml" Requires="v">
                <p:oleObj spid="_x0000_s20606" r:id="rId15" imgW="203200" imgH="215900" progId="Equation.DSMT4">
                  <p:embed/>
                </p:oleObj>
              </mc:Choice>
              <mc:Fallback>
                <p:oleObj r:id="rId15" imgW="203200" imgH="215900" progId="Equation.DSMT4">
                  <p:embed/>
                  <p:pic>
                    <p:nvPicPr>
                      <p:cNvPr id="0" name="图片 8"/>
                      <p:cNvPicPr/>
                      <p:nvPr/>
                    </p:nvPicPr>
                    <p:blipFill>
                      <a:blip r:embed="rId16"/>
                      <a:stretch>
                        <a:fillRect/>
                      </a:stretch>
                    </p:blipFill>
                    <p:spPr>
                      <a:xfrm>
                        <a:off x="2925267" y="4725144"/>
                        <a:ext cx="429895" cy="47244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与GARCH模型还存在差别的是，Jump-GARCH模型在其基础上引入了泊松过程。在给定信息集      前提下，跳跃次数     服从泊松分布，则    在             期内发生 j 次跳跃的概率密度为：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跳跃强度                        ，表示在信息集      下，对时间段            内发生跳跃次数的事前预期，在             内发生跳跃的可能性大小，其动态表达式为：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为预期偏差，表达式为：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是跳跃发生次数的事前预期与事后推断之间的偏离，又称预期偏差，相当于       的边际差分。</a:t>
            </a:r>
          </a:p>
        </p:txBody>
      </p:sp>
      <p:graphicFrame>
        <p:nvGraphicFramePr>
          <p:cNvPr id="3" name="对象 -2147482388"/>
          <p:cNvGraphicFramePr>
            <a:graphicFrameLocks noChangeAspect="1"/>
          </p:cNvGraphicFramePr>
          <p:nvPr/>
        </p:nvGraphicFramePr>
        <p:xfrm>
          <a:off x="1772920" y="1341120"/>
          <a:ext cx="509905" cy="380365"/>
        </p:xfrm>
        <a:graphic>
          <a:graphicData uri="http://schemas.openxmlformats.org/presentationml/2006/ole">
            <mc:AlternateContent xmlns:mc="http://schemas.openxmlformats.org/markup-compatibility/2006">
              <mc:Choice xmlns:v="urn:schemas-microsoft-com:vml" Requires="v">
                <p:oleObj spid="_x0000_s21743" r:id="rId3" imgW="254000" imgH="203200" progId="Equation.DSMT4">
                  <p:embed/>
                </p:oleObj>
              </mc:Choice>
              <mc:Fallback>
                <p:oleObj r:id="rId3" imgW="254000" imgH="203200" progId="Equation.DSMT4">
                  <p:embed/>
                  <p:pic>
                    <p:nvPicPr>
                      <p:cNvPr id="0" name="图片 16"/>
                      <p:cNvPicPr/>
                      <p:nvPr/>
                    </p:nvPicPr>
                    <p:blipFill>
                      <a:blip r:embed="rId4"/>
                      <a:stretch>
                        <a:fillRect/>
                      </a:stretch>
                    </p:blipFill>
                    <p:spPr>
                      <a:xfrm>
                        <a:off x="1772920" y="1341120"/>
                        <a:ext cx="509905" cy="380365"/>
                      </a:xfrm>
                      <a:prstGeom prst="rect">
                        <a:avLst/>
                      </a:prstGeom>
                      <a:noFill/>
                      <a:ln w="38100">
                        <a:noFill/>
                        <a:miter/>
                      </a:ln>
                    </p:spPr>
                  </p:pic>
                </p:oleObj>
              </mc:Fallback>
            </mc:AlternateContent>
          </a:graphicData>
        </a:graphic>
      </p:graphicFrame>
      <p:graphicFrame>
        <p:nvGraphicFramePr>
          <p:cNvPr id="4" name="对象 -2147482387"/>
          <p:cNvGraphicFramePr>
            <a:graphicFrameLocks noChangeAspect="1"/>
          </p:cNvGraphicFramePr>
          <p:nvPr/>
        </p:nvGraphicFramePr>
        <p:xfrm>
          <a:off x="4509770" y="1289685"/>
          <a:ext cx="294640" cy="431800"/>
        </p:xfrm>
        <a:graphic>
          <a:graphicData uri="http://schemas.openxmlformats.org/presentationml/2006/ole">
            <mc:AlternateContent xmlns:mc="http://schemas.openxmlformats.org/markup-compatibility/2006">
              <mc:Choice xmlns:v="urn:schemas-microsoft-com:vml" Requires="v">
                <p:oleObj spid="_x0000_s21744" r:id="rId5" imgW="139700" imgH="203200" progId="Equation.DSMT4">
                  <p:embed/>
                </p:oleObj>
              </mc:Choice>
              <mc:Fallback>
                <p:oleObj r:id="rId5" imgW="139700" imgH="203200" progId="Equation.DSMT4">
                  <p:embed/>
                  <p:pic>
                    <p:nvPicPr>
                      <p:cNvPr id="0" name="图片 17"/>
                      <p:cNvPicPr/>
                      <p:nvPr/>
                    </p:nvPicPr>
                    <p:blipFill>
                      <a:blip r:embed="rId6"/>
                      <a:stretch>
                        <a:fillRect/>
                      </a:stretch>
                    </p:blipFill>
                    <p:spPr>
                      <a:xfrm>
                        <a:off x="4509770" y="1289685"/>
                        <a:ext cx="294640" cy="431800"/>
                      </a:xfrm>
                      <a:prstGeom prst="rect">
                        <a:avLst/>
                      </a:prstGeom>
                      <a:noFill/>
                      <a:ln w="38100">
                        <a:noFill/>
                        <a:miter/>
                      </a:ln>
                    </p:spPr>
                  </p:pic>
                </p:oleObj>
              </mc:Fallback>
            </mc:AlternateContent>
          </a:graphicData>
        </a:graphic>
      </p:graphicFrame>
      <p:graphicFrame>
        <p:nvGraphicFramePr>
          <p:cNvPr id="6" name="对象 -2147482385"/>
          <p:cNvGraphicFramePr>
            <a:graphicFrameLocks noChangeAspect="1"/>
          </p:cNvGraphicFramePr>
          <p:nvPr/>
        </p:nvGraphicFramePr>
        <p:xfrm>
          <a:off x="7533640" y="1368425"/>
          <a:ext cx="902970" cy="424815"/>
        </p:xfrm>
        <a:graphic>
          <a:graphicData uri="http://schemas.openxmlformats.org/presentationml/2006/ole">
            <mc:AlternateContent xmlns:mc="http://schemas.openxmlformats.org/markup-compatibility/2006">
              <mc:Choice xmlns:v="urn:schemas-microsoft-com:vml" Requires="v">
                <p:oleObj spid="_x0000_s21745" r:id="rId7" imgW="457200" imgH="215900" progId="Equation.DSMT4">
                  <p:embed/>
                </p:oleObj>
              </mc:Choice>
              <mc:Fallback>
                <p:oleObj r:id="rId7" imgW="457200" imgH="215900" progId="Equation.DSMT4">
                  <p:embed/>
                  <p:pic>
                    <p:nvPicPr>
                      <p:cNvPr id="0" name="图片 18"/>
                      <p:cNvPicPr/>
                      <p:nvPr/>
                    </p:nvPicPr>
                    <p:blipFill>
                      <a:blip r:embed="rId8"/>
                      <a:stretch>
                        <a:fillRect/>
                      </a:stretch>
                    </p:blipFill>
                    <p:spPr>
                      <a:xfrm>
                        <a:off x="7533640" y="1368425"/>
                        <a:ext cx="902970" cy="424815"/>
                      </a:xfrm>
                      <a:prstGeom prst="rect">
                        <a:avLst/>
                      </a:prstGeom>
                      <a:noFill/>
                      <a:ln w="38100">
                        <a:noFill/>
                        <a:miter/>
                      </a:ln>
                    </p:spPr>
                  </p:pic>
                </p:oleObj>
              </mc:Fallback>
            </mc:AlternateContent>
          </a:graphicData>
        </a:graphic>
      </p:graphicFrame>
      <p:graphicFrame>
        <p:nvGraphicFramePr>
          <p:cNvPr id="20" name="对象 -2147482387"/>
          <p:cNvGraphicFramePr>
            <a:graphicFrameLocks noChangeAspect="1"/>
          </p:cNvGraphicFramePr>
          <p:nvPr/>
        </p:nvGraphicFramePr>
        <p:xfrm>
          <a:off x="7031355" y="1341120"/>
          <a:ext cx="294640" cy="431800"/>
        </p:xfrm>
        <a:graphic>
          <a:graphicData uri="http://schemas.openxmlformats.org/presentationml/2006/ole">
            <mc:AlternateContent xmlns:mc="http://schemas.openxmlformats.org/markup-compatibility/2006">
              <mc:Choice xmlns:v="urn:schemas-microsoft-com:vml" Requires="v">
                <p:oleObj spid="_x0000_s21746" r:id="rId9" imgW="139700" imgH="203200" progId="Equation.DSMT4">
                  <p:embed/>
                </p:oleObj>
              </mc:Choice>
              <mc:Fallback>
                <p:oleObj r:id="rId9" imgW="139700" imgH="203200" progId="Equation.DSMT4">
                  <p:embed/>
                  <p:pic>
                    <p:nvPicPr>
                      <p:cNvPr id="0" name="图片 17"/>
                      <p:cNvPicPr/>
                      <p:nvPr/>
                    </p:nvPicPr>
                    <p:blipFill>
                      <a:blip r:embed="rId6"/>
                      <a:stretch>
                        <a:fillRect/>
                      </a:stretch>
                    </p:blipFill>
                    <p:spPr>
                      <a:xfrm>
                        <a:off x="7031355" y="1341120"/>
                        <a:ext cx="294640" cy="431800"/>
                      </a:xfrm>
                      <a:prstGeom prst="rect">
                        <a:avLst/>
                      </a:prstGeom>
                      <a:noFill/>
                      <a:ln w="38100">
                        <a:noFill/>
                        <a:miter/>
                      </a:ln>
                    </p:spPr>
                  </p:pic>
                </p:oleObj>
              </mc:Fallback>
            </mc:AlternateContent>
          </a:graphicData>
        </a:graphic>
      </p:graphicFrame>
      <p:graphicFrame>
        <p:nvGraphicFramePr>
          <p:cNvPr id="7" name="对象 -2147482383"/>
          <p:cNvGraphicFramePr>
            <a:graphicFrameLocks noChangeAspect="1"/>
          </p:cNvGraphicFramePr>
          <p:nvPr/>
        </p:nvGraphicFramePr>
        <p:xfrm>
          <a:off x="2925445" y="1989455"/>
          <a:ext cx="5024755" cy="834390"/>
        </p:xfrm>
        <a:graphic>
          <a:graphicData uri="http://schemas.openxmlformats.org/presentationml/2006/ole">
            <mc:AlternateContent xmlns:mc="http://schemas.openxmlformats.org/markup-compatibility/2006">
              <mc:Choice xmlns:v="urn:schemas-microsoft-com:vml" Requires="v">
                <p:oleObj spid="_x0000_s21747" r:id="rId10" imgW="2400300" imgH="419100" progId="Equation.DSMT4">
                  <p:embed/>
                </p:oleObj>
              </mc:Choice>
              <mc:Fallback>
                <p:oleObj r:id="rId10" imgW="2400300" imgH="419100" progId="Equation.DSMT4">
                  <p:embed/>
                  <p:pic>
                    <p:nvPicPr>
                      <p:cNvPr id="0" name="图片 21"/>
                      <p:cNvPicPr/>
                      <p:nvPr/>
                    </p:nvPicPr>
                    <p:blipFill>
                      <a:blip r:embed="rId11"/>
                      <a:stretch>
                        <a:fillRect/>
                      </a:stretch>
                    </p:blipFill>
                    <p:spPr>
                      <a:xfrm>
                        <a:off x="2925445" y="1989455"/>
                        <a:ext cx="5024755" cy="834390"/>
                      </a:xfrm>
                      <a:prstGeom prst="rect">
                        <a:avLst/>
                      </a:prstGeom>
                      <a:noFill/>
                      <a:ln w="38100">
                        <a:noFill/>
                        <a:miter/>
                      </a:ln>
                    </p:spPr>
                  </p:pic>
                </p:oleObj>
              </mc:Fallback>
            </mc:AlternateContent>
          </a:graphicData>
        </a:graphic>
      </p:graphicFrame>
      <p:graphicFrame>
        <p:nvGraphicFramePr>
          <p:cNvPr id="8" name="对象 -2147482382"/>
          <p:cNvGraphicFramePr>
            <a:graphicFrameLocks noChangeAspect="1"/>
          </p:cNvGraphicFramePr>
          <p:nvPr/>
        </p:nvGraphicFramePr>
        <p:xfrm>
          <a:off x="1845310" y="2853055"/>
          <a:ext cx="1645920" cy="479425"/>
        </p:xfrm>
        <a:graphic>
          <a:graphicData uri="http://schemas.openxmlformats.org/presentationml/2006/ole">
            <mc:AlternateContent xmlns:mc="http://schemas.openxmlformats.org/markup-compatibility/2006">
              <mc:Choice xmlns:v="urn:schemas-microsoft-com:vml" Requires="v">
                <p:oleObj spid="_x0000_s21748" r:id="rId12" imgW="888365" imgH="241300" progId="Equation.DSMT4">
                  <p:embed/>
                </p:oleObj>
              </mc:Choice>
              <mc:Fallback>
                <p:oleObj r:id="rId12" imgW="888365" imgH="241300" progId="Equation.DSMT4">
                  <p:embed/>
                  <p:pic>
                    <p:nvPicPr>
                      <p:cNvPr id="0" name="图片 22"/>
                      <p:cNvPicPr/>
                      <p:nvPr/>
                    </p:nvPicPr>
                    <p:blipFill>
                      <a:blip r:embed="rId13"/>
                      <a:stretch>
                        <a:fillRect/>
                      </a:stretch>
                    </p:blipFill>
                    <p:spPr>
                      <a:xfrm>
                        <a:off x="1845310" y="2853055"/>
                        <a:ext cx="1645920" cy="479425"/>
                      </a:xfrm>
                      <a:prstGeom prst="rect">
                        <a:avLst/>
                      </a:prstGeom>
                      <a:noFill/>
                      <a:ln w="38100">
                        <a:noFill/>
                        <a:miter/>
                      </a:ln>
                    </p:spPr>
                  </p:pic>
                </p:oleObj>
              </mc:Fallback>
            </mc:AlternateContent>
          </a:graphicData>
        </a:graphic>
      </p:graphicFrame>
      <p:graphicFrame>
        <p:nvGraphicFramePr>
          <p:cNvPr id="9" name="对象 -2147482380"/>
          <p:cNvGraphicFramePr>
            <a:graphicFrameLocks noChangeAspect="1"/>
          </p:cNvGraphicFramePr>
          <p:nvPr/>
        </p:nvGraphicFramePr>
        <p:xfrm>
          <a:off x="7533640" y="2853055"/>
          <a:ext cx="867410" cy="420370"/>
        </p:xfrm>
        <a:graphic>
          <a:graphicData uri="http://schemas.openxmlformats.org/presentationml/2006/ole">
            <mc:AlternateContent xmlns:mc="http://schemas.openxmlformats.org/markup-compatibility/2006">
              <mc:Choice xmlns:v="urn:schemas-microsoft-com:vml" Requires="v">
                <p:oleObj spid="_x0000_s21749" r:id="rId14" imgW="443865" imgH="215900" progId="Equation.DSMT4">
                  <p:embed/>
                </p:oleObj>
              </mc:Choice>
              <mc:Fallback>
                <p:oleObj r:id="rId14" imgW="443865" imgH="215900" progId="Equation.DSMT4">
                  <p:embed/>
                  <p:pic>
                    <p:nvPicPr>
                      <p:cNvPr id="0" name="图片 23"/>
                      <p:cNvPicPr/>
                      <p:nvPr/>
                    </p:nvPicPr>
                    <p:blipFill>
                      <a:blip r:embed="rId15"/>
                      <a:stretch>
                        <a:fillRect/>
                      </a:stretch>
                    </p:blipFill>
                    <p:spPr>
                      <a:xfrm>
                        <a:off x="7533640" y="2853055"/>
                        <a:ext cx="867410" cy="420370"/>
                      </a:xfrm>
                      <a:prstGeom prst="rect">
                        <a:avLst/>
                      </a:prstGeom>
                      <a:noFill/>
                      <a:ln w="38100">
                        <a:noFill/>
                        <a:miter/>
                      </a:ln>
                    </p:spPr>
                  </p:pic>
                </p:oleObj>
              </mc:Fallback>
            </mc:AlternateContent>
          </a:graphicData>
        </a:graphic>
      </p:graphicFrame>
      <p:graphicFrame>
        <p:nvGraphicFramePr>
          <p:cNvPr id="25" name="对象 -2147482388"/>
          <p:cNvGraphicFramePr>
            <a:graphicFrameLocks noChangeAspect="1"/>
          </p:cNvGraphicFramePr>
          <p:nvPr/>
        </p:nvGraphicFramePr>
        <p:xfrm>
          <a:off x="5445760" y="2893060"/>
          <a:ext cx="509905" cy="380365"/>
        </p:xfrm>
        <a:graphic>
          <a:graphicData uri="http://schemas.openxmlformats.org/presentationml/2006/ole">
            <mc:AlternateContent xmlns:mc="http://schemas.openxmlformats.org/markup-compatibility/2006">
              <mc:Choice xmlns:v="urn:schemas-microsoft-com:vml" Requires="v">
                <p:oleObj spid="_x0000_s21750" r:id="rId16" imgW="254000" imgH="203200" progId="Equation.DSMT4">
                  <p:embed/>
                </p:oleObj>
              </mc:Choice>
              <mc:Fallback>
                <p:oleObj r:id="rId16" imgW="254000" imgH="203200" progId="Equation.DSMT4">
                  <p:embed/>
                  <p:pic>
                    <p:nvPicPr>
                      <p:cNvPr id="0" name="图片 16"/>
                      <p:cNvPicPr/>
                      <p:nvPr/>
                    </p:nvPicPr>
                    <p:blipFill>
                      <a:blip r:embed="rId4"/>
                      <a:stretch>
                        <a:fillRect/>
                      </a:stretch>
                    </p:blipFill>
                    <p:spPr>
                      <a:xfrm>
                        <a:off x="5445760" y="2893060"/>
                        <a:ext cx="509905" cy="380365"/>
                      </a:xfrm>
                      <a:prstGeom prst="rect">
                        <a:avLst/>
                      </a:prstGeom>
                      <a:noFill/>
                      <a:ln w="38100">
                        <a:noFill/>
                        <a:miter/>
                      </a:ln>
                    </p:spPr>
                  </p:pic>
                </p:oleObj>
              </mc:Fallback>
            </mc:AlternateContent>
          </a:graphicData>
        </a:graphic>
      </p:graphicFrame>
      <p:graphicFrame>
        <p:nvGraphicFramePr>
          <p:cNvPr id="27" name="对象 -2147482380"/>
          <p:cNvGraphicFramePr>
            <a:graphicFrameLocks noChangeAspect="1"/>
          </p:cNvGraphicFramePr>
          <p:nvPr/>
        </p:nvGraphicFramePr>
        <p:xfrm>
          <a:off x="1845310" y="3357245"/>
          <a:ext cx="867410" cy="420370"/>
        </p:xfrm>
        <a:graphic>
          <a:graphicData uri="http://schemas.openxmlformats.org/presentationml/2006/ole">
            <mc:AlternateContent xmlns:mc="http://schemas.openxmlformats.org/markup-compatibility/2006">
              <mc:Choice xmlns:v="urn:schemas-microsoft-com:vml" Requires="v">
                <p:oleObj spid="_x0000_s21751" r:id="rId17" imgW="443865" imgH="215900" progId="Equation.DSMT4">
                  <p:embed/>
                </p:oleObj>
              </mc:Choice>
              <mc:Fallback>
                <p:oleObj r:id="rId17" imgW="443865" imgH="215900" progId="Equation.DSMT4">
                  <p:embed/>
                  <p:pic>
                    <p:nvPicPr>
                      <p:cNvPr id="0" name="图片 23"/>
                      <p:cNvPicPr/>
                      <p:nvPr/>
                    </p:nvPicPr>
                    <p:blipFill>
                      <a:blip r:embed="rId15"/>
                      <a:stretch>
                        <a:fillRect/>
                      </a:stretch>
                    </p:blipFill>
                    <p:spPr>
                      <a:xfrm>
                        <a:off x="1845310" y="3357245"/>
                        <a:ext cx="867410" cy="420370"/>
                      </a:xfrm>
                      <a:prstGeom prst="rect">
                        <a:avLst/>
                      </a:prstGeom>
                      <a:noFill/>
                      <a:ln w="38100">
                        <a:noFill/>
                        <a:miter/>
                      </a:ln>
                    </p:spPr>
                  </p:pic>
                </p:oleObj>
              </mc:Fallback>
            </mc:AlternateContent>
          </a:graphicData>
        </a:graphic>
      </p:graphicFrame>
      <p:graphicFrame>
        <p:nvGraphicFramePr>
          <p:cNvPr id="10" name="对象 -2147482378"/>
          <p:cNvGraphicFramePr>
            <a:graphicFrameLocks noChangeAspect="1"/>
          </p:cNvGraphicFramePr>
          <p:nvPr/>
        </p:nvGraphicFramePr>
        <p:xfrm>
          <a:off x="4365625" y="3861435"/>
          <a:ext cx="2710180" cy="448945"/>
        </p:xfrm>
        <a:graphic>
          <a:graphicData uri="http://schemas.openxmlformats.org/presentationml/2006/ole">
            <mc:AlternateContent xmlns:mc="http://schemas.openxmlformats.org/markup-compatibility/2006">
              <mc:Choice xmlns:v="urn:schemas-microsoft-com:vml" Requires="v">
                <p:oleObj spid="_x0000_s21752" r:id="rId18" imgW="1155700" imgH="203200" progId="Equation.DSMT4">
                  <p:embed/>
                </p:oleObj>
              </mc:Choice>
              <mc:Fallback>
                <p:oleObj r:id="rId18" imgW="1155700" imgH="203200" progId="Equation.DSMT4">
                  <p:embed/>
                  <p:pic>
                    <p:nvPicPr>
                      <p:cNvPr id="0" name="图片 28"/>
                      <p:cNvPicPr/>
                      <p:nvPr/>
                    </p:nvPicPr>
                    <p:blipFill>
                      <a:blip r:embed="rId19"/>
                      <a:stretch>
                        <a:fillRect/>
                      </a:stretch>
                    </p:blipFill>
                    <p:spPr>
                      <a:xfrm>
                        <a:off x="4365625" y="3861435"/>
                        <a:ext cx="2710180" cy="448945"/>
                      </a:xfrm>
                      <a:prstGeom prst="rect">
                        <a:avLst/>
                      </a:prstGeom>
                      <a:noFill/>
                      <a:ln w="38100">
                        <a:noFill/>
                        <a:miter/>
                      </a:ln>
                    </p:spPr>
                  </p:pic>
                </p:oleObj>
              </mc:Fallback>
            </mc:AlternateContent>
          </a:graphicData>
        </a:graphic>
      </p:graphicFrame>
      <p:graphicFrame>
        <p:nvGraphicFramePr>
          <p:cNvPr id="11" name="对象 -2147482373"/>
          <p:cNvGraphicFramePr>
            <a:graphicFrameLocks noChangeAspect="1"/>
          </p:cNvGraphicFramePr>
          <p:nvPr/>
        </p:nvGraphicFramePr>
        <p:xfrm>
          <a:off x="692785" y="4310380"/>
          <a:ext cx="489585" cy="447040"/>
        </p:xfrm>
        <a:graphic>
          <a:graphicData uri="http://schemas.openxmlformats.org/presentationml/2006/ole">
            <mc:AlternateContent xmlns:mc="http://schemas.openxmlformats.org/markup-compatibility/2006">
              <mc:Choice xmlns:v="urn:schemas-microsoft-com:vml" Requires="v">
                <p:oleObj spid="_x0000_s21753" r:id="rId20" imgW="215900" imgH="203200" progId="Equation.DSMT4">
                  <p:embed/>
                </p:oleObj>
              </mc:Choice>
              <mc:Fallback>
                <p:oleObj r:id="rId20" imgW="215900" imgH="203200" progId="Equation.DSMT4">
                  <p:embed/>
                  <p:pic>
                    <p:nvPicPr>
                      <p:cNvPr id="0" name="图片 29"/>
                      <p:cNvPicPr/>
                      <p:nvPr/>
                    </p:nvPicPr>
                    <p:blipFill>
                      <a:blip r:embed="rId21"/>
                      <a:stretch>
                        <a:fillRect/>
                      </a:stretch>
                    </p:blipFill>
                    <p:spPr>
                      <a:xfrm>
                        <a:off x="692785" y="4310380"/>
                        <a:ext cx="489585" cy="447040"/>
                      </a:xfrm>
                      <a:prstGeom prst="rect">
                        <a:avLst/>
                      </a:prstGeom>
                      <a:noFill/>
                      <a:ln w="38100">
                        <a:noFill/>
                        <a:miter/>
                      </a:ln>
                    </p:spPr>
                  </p:pic>
                </p:oleObj>
              </mc:Fallback>
            </mc:AlternateContent>
          </a:graphicData>
        </a:graphic>
      </p:graphicFrame>
      <p:graphicFrame>
        <p:nvGraphicFramePr>
          <p:cNvPr id="12" name="对象 -2147482372"/>
          <p:cNvGraphicFramePr>
            <a:graphicFrameLocks noChangeAspect="1"/>
          </p:cNvGraphicFramePr>
          <p:nvPr/>
        </p:nvGraphicFramePr>
        <p:xfrm>
          <a:off x="3491230" y="4581525"/>
          <a:ext cx="6202680" cy="860425"/>
        </p:xfrm>
        <a:graphic>
          <a:graphicData uri="http://schemas.openxmlformats.org/presentationml/2006/ole">
            <mc:AlternateContent xmlns:mc="http://schemas.openxmlformats.org/markup-compatibility/2006">
              <mc:Choice xmlns:v="urn:schemas-microsoft-com:vml" Requires="v">
                <p:oleObj spid="_x0000_s21754" r:id="rId22" imgW="2895600" imgH="406400" progId="Equation.DSMT4">
                  <p:embed/>
                </p:oleObj>
              </mc:Choice>
              <mc:Fallback>
                <p:oleObj r:id="rId22" imgW="2895600" imgH="406400" progId="Equation.DSMT4">
                  <p:embed/>
                  <p:pic>
                    <p:nvPicPr>
                      <p:cNvPr id="0" name="图片 30"/>
                      <p:cNvPicPr/>
                      <p:nvPr/>
                    </p:nvPicPr>
                    <p:blipFill>
                      <a:blip r:embed="rId23"/>
                      <a:stretch>
                        <a:fillRect/>
                      </a:stretch>
                    </p:blipFill>
                    <p:spPr>
                      <a:xfrm>
                        <a:off x="3491230" y="4581525"/>
                        <a:ext cx="6202680" cy="860425"/>
                      </a:xfrm>
                      <a:prstGeom prst="rect">
                        <a:avLst/>
                      </a:prstGeom>
                      <a:noFill/>
                      <a:ln w="38100">
                        <a:noFill/>
                        <a:miter/>
                      </a:ln>
                    </p:spPr>
                  </p:pic>
                </p:oleObj>
              </mc:Fallback>
            </mc:AlternateContent>
          </a:graphicData>
        </a:graphic>
      </p:graphicFrame>
      <p:graphicFrame>
        <p:nvGraphicFramePr>
          <p:cNvPr id="13" name="对象 -2147482364"/>
          <p:cNvGraphicFramePr>
            <a:graphicFrameLocks noChangeAspect="1"/>
          </p:cNvGraphicFramePr>
          <p:nvPr/>
        </p:nvGraphicFramePr>
        <p:xfrm>
          <a:off x="558165" y="5301615"/>
          <a:ext cx="3695065" cy="503555"/>
        </p:xfrm>
        <a:graphic>
          <a:graphicData uri="http://schemas.openxmlformats.org/presentationml/2006/ole">
            <mc:AlternateContent xmlns:mc="http://schemas.openxmlformats.org/markup-compatibility/2006">
              <mc:Choice xmlns:v="urn:schemas-microsoft-com:vml" Requires="v">
                <p:oleObj spid="_x0000_s21755" r:id="rId24" imgW="1917700" imgH="241300" progId="Equation.DSMT4">
                  <p:embed/>
                </p:oleObj>
              </mc:Choice>
              <mc:Fallback>
                <p:oleObj r:id="rId24" imgW="1917700" imgH="241300" progId="Equation.DSMT4">
                  <p:embed/>
                  <p:pic>
                    <p:nvPicPr>
                      <p:cNvPr id="0" name="图片 31"/>
                      <p:cNvPicPr/>
                      <p:nvPr/>
                    </p:nvPicPr>
                    <p:blipFill>
                      <a:blip r:embed="rId25"/>
                      <a:stretch>
                        <a:fillRect/>
                      </a:stretch>
                    </p:blipFill>
                    <p:spPr>
                      <a:xfrm>
                        <a:off x="558165" y="5301615"/>
                        <a:ext cx="3695065" cy="503555"/>
                      </a:xfrm>
                      <a:prstGeom prst="rect">
                        <a:avLst/>
                      </a:prstGeom>
                      <a:noFill/>
                      <a:ln w="38100">
                        <a:noFill/>
                        <a:miter/>
                      </a:ln>
                    </p:spPr>
                  </p:pic>
                </p:oleObj>
              </mc:Fallback>
            </mc:AlternateContent>
          </a:graphicData>
        </a:graphic>
      </p:graphicFrame>
      <p:graphicFrame>
        <p:nvGraphicFramePr>
          <p:cNvPr id="33" name="对象 -2147482388"/>
          <p:cNvGraphicFramePr>
            <a:graphicFrameLocks noChangeAspect="1"/>
          </p:cNvGraphicFramePr>
          <p:nvPr/>
        </p:nvGraphicFramePr>
        <p:xfrm>
          <a:off x="3213100" y="5877560"/>
          <a:ext cx="509905" cy="380365"/>
        </p:xfrm>
        <a:graphic>
          <a:graphicData uri="http://schemas.openxmlformats.org/presentationml/2006/ole">
            <mc:AlternateContent xmlns:mc="http://schemas.openxmlformats.org/markup-compatibility/2006">
              <mc:Choice xmlns:v="urn:schemas-microsoft-com:vml" Requires="v">
                <p:oleObj spid="_x0000_s21756" r:id="rId26" imgW="254000" imgH="203200" progId="Equation.DSMT4">
                  <p:embed/>
                </p:oleObj>
              </mc:Choice>
              <mc:Fallback>
                <p:oleObj r:id="rId26" imgW="254000" imgH="203200" progId="Equation.DSMT4">
                  <p:embed/>
                  <p:pic>
                    <p:nvPicPr>
                      <p:cNvPr id="0" name="图片 16"/>
                      <p:cNvPicPr/>
                      <p:nvPr/>
                    </p:nvPicPr>
                    <p:blipFill>
                      <a:blip r:embed="rId4"/>
                      <a:stretch>
                        <a:fillRect/>
                      </a:stretch>
                    </p:blipFill>
                    <p:spPr>
                      <a:xfrm>
                        <a:off x="3213100" y="5877560"/>
                        <a:ext cx="509905" cy="3803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若ARJI是平稳的，即          ，则无条件跳跃密度的均值为：</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另外，对       的多期预测为：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则ARJI模型可重新写，并且对于所有的 t ，           的充分条件是：                             ，其应满足：</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假设跳跃幅度为      ，                  ，每次跳跃彼此相互独立，且是正态分布的                ，则资产收益跳跃幅度过程可表达为：</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假设   和     独立，         ，    与       独立，跳跃次数实现已知，则     的分布为                  </a:t>
            </a:r>
          </a:p>
        </p:txBody>
      </p:sp>
      <p:graphicFrame>
        <p:nvGraphicFramePr>
          <p:cNvPr id="3" name="对象 -2147482358"/>
          <p:cNvGraphicFramePr>
            <a:graphicFrameLocks noChangeAspect="1"/>
          </p:cNvGraphicFramePr>
          <p:nvPr/>
        </p:nvGraphicFramePr>
        <p:xfrm>
          <a:off x="3285490" y="836930"/>
          <a:ext cx="640080" cy="405765"/>
        </p:xfrm>
        <a:graphic>
          <a:graphicData uri="http://schemas.openxmlformats.org/presentationml/2006/ole">
            <mc:AlternateContent xmlns:mc="http://schemas.openxmlformats.org/markup-compatibility/2006">
              <mc:Choice xmlns:v="urn:schemas-microsoft-com:vml" Requires="v">
                <p:oleObj spid="_x0000_s22835" r:id="rId3" imgW="355600" imgH="215900" progId="Equation.DSMT4">
                  <p:embed/>
                </p:oleObj>
              </mc:Choice>
              <mc:Fallback>
                <p:oleObj r:id="rId3" imgW="355600" imgH="215900" progId="Equation.DSMT4">
                  <p:embed/>
                  <p:pic>
                    <p:nvPicPr>
                      <p:cNvPr id="0" name="图片 3075"/>
                      <p:cNvPicPr/>
                      <p:nvPr/>
                    </p:nvPicPr>
                    <p:blipFill>
                      <a:blip r:embed="rId4"/>
                      <a:stretch>
                        <a:fillRect/>
                      </a:stretch>
                    </p:blipFill>
                    <p:spPr>
                      <a:xfrm>
                        <a:off x="3285490" y="836930"/>
                        <a:ext cx="640080" cy="405765"/>
                      </a:xfrm>
                      <a:prstGeom prst="rect">
                        <a:avLst/>
                      </a:prstGeom>
                      <a:noFill/>
                      <a:ln w="38100">
                        <a:noFill/>
                        <a:miter/>
                      </a:ln>
                    </p:spPr>
                  </p:pic>
                </p:oleObj>
              </mc:Fallback>
            </mc:AlternateContent>
          </a:graphicData>
        </a:graphic>
      </p:graphicFrame>
      <p:graphicFrame>
        <p:nvGraphicFramePr>
          <p:cNvPr id="4" name="对象 -2147482357"/>
          <p:cNvGraphicFramePr>
            <a:graphicFrameLocks noChangeAspect="1"/>
          </p:cNvGraphicFramePr>
          <p:nvPr/>
        </p:nvGraphicFramePr>
        <p:xfrm>
          <a:off x="7749540" y="692785"/>
          <a:ext cx="1556385" cy="736600"/>
        </p:xfrm>
        <a:graphic>
          <a:graphicData uri="http://schemas.openxmlformats.org/presentationml/2006/ole">
            <mc:AlternateContent xmlns:mc="http://schemas.openxmlformats.org/markup-compatibility/2006">
              <mc:Choice xmlns:v="urn:schemas-microsoft-com:vml" Requires="v">
                <p:oleObj spid="_x0000_s22836" r:id="rId5" imgW="761365" imgH="381000" progId="Equation.DSMT4">
                  <p:embed/>
                </p:oleObj>
              </mc:Choice>
              <mc:Fallback>
                <p:oleObj r:id="rId5" imgW="761365" imgH="381000" progId="Equation.DSMT4">
                  <p:embed/>
                  <p:pic>
                    <p:nvPicPr>
                      <p:cNvPr id="0" name="图片 13"/>
                      <p:cNvPicPr/>
                      <p:nvPr/>
                    </p:nvPicPr>
                    <p:blipFill>
                      <a:blip r:embed="rId6"/>
                      <a:stretch>
                        <a:fillRect/>
                      </a:stretch>
                    </p:blipFill>
                    <p:spPr>
                      <a:xfrm>
                        <a:off x="7749540" y="692785"/>
                        <a:ext cx="1556385" cy="736600"/>
                      </a:xfrm>
                      <a:prstGeom prst="rect">
                        <a:avLst/>
                      </a:prstGeom>
                      <a:noFill/>
                      <a:ln w="38100">
                        <a:noFill/>
                        <a:miter/>
                      </a:ln>
                    </p:spPr>
                  </p:pic>
                </p:oleObj>
              </mc:Fallback>
            </mc:AlternateContent>
          </a:graphicData>
        </a:graphic>
      </p:graphicFrame>
      <p:graphicFrame>
        <p:nvGraphicFramePr>
          <p:cNvPr id="16" name="对象 15"/>
          <p:cNvGraphicFramePr>
            <a:graphicFrameLocks noChangeAspect="1"/>
          </p:cNvGraphicFramePr>
          <p:nvPr/>
        </p:nvGraphicFramePr>
        <p:xfrm>
          <a:off x="1845310" y="1341120"/>
          <a:ext cx="428625" cy="391160"/>
        </p:xfrm>
        <a:graphic>
          <a:graphicData uri="http://schemas.openxmlformats.org/presentationml/2006/ole">
            <mc:AlternateContent xmlns:mc="http://schemas.openxmlformats.org/markup-compatibility/2006">
              <mc:Choice xmlns:v="urn:schemas-microsoft-com:vml" Requires="v">
                <p:oleObj spid="_x0000_s22837" r:id="rId7" imgW="215900" imgH="203200" progId="Equation.DSMT4">
                  <p:embed/>
                </p:oleObj>
              </mc:Choice>
              <mc:Fallback>
                <p:oleObj r:id="rId7" imgW="215900" imgH="203200" progId="Equation.DSMT4">
                  <p:embed/>
                  <p:pic>
                    <p:nvPicPr>
                      <p:cNvPr id="0" name="图片 34"/>
                      <p:cNvPicPr/>
                      <p:nvPr/>
                    </p:nvPicPr>
                    <p:blipFill>
                      <a:blip r:embed="rId8"/>
                      <a:stretch>
                        <a:fillRect/>
                      </a:stretch>
                    </p:blipFill>
                    <p:spPr>
                      <a:xfrm>
                        <a:off x="1845310" y="1341120"/>
                        <a:ext cx="428625" cy="391160"/>
                      </a:xfrm>
                      <a:prstGeom prst="rect">
                        <a:avLst/>
                      </a:prstGeom>
                      <a:noFill/>
                      <a:ln w="38100">
                        <a:noFill/>
                        <a:miter/>
                      </a:ln>
                    </p:spPr>
                  </p:pic>
                </p:oleObj>
              </mc:Fallback>
            </mc:AlternateContent>
          </a:graphicData>
        </a:graphic>
      </p:graphicFrame>
      <p:graphicFrame>
        <p:nvGraphicFramePr>
          <p:cNvPr id="6" name="对象 -2147482355"/>
          <p:cNvGraphicFramePr>
            <a:graphicFrameLocks noChangeAspect="1"/>
          </p:cNvGraphicFramePr>
          <p:nvPr/>
        </p:nvGraphicFramePr>
        <p:xfrm>
          <a:off x="2997200" y="1701165"/>
          <a:ext cx="5643245" cy="976630"/>
        </p:xfrm>
        <a:graphic>
          <a:graphicData uri="http://schemas.openxmlformats.org/presentationml/2006/ole">
            <mc:AlternateContent xmlns:mc="http://schemas.openxmlformats.org/markup-compatibility/2006">
              <mc:Choice xmlns:v="urn:schemas-microsoft-com:vml" Requires="v">
                <p:oleObj spid="_x0000_s22838" r:id="rId9" imgW="2755900" imgH="469900" progId="Equation.DSMT4">
                  <p:embed/>
                </p:oleObj>
              </mc:Choice>
              <mc:Fallback>
                <p:oleObj r:id="rId9" imgW="2755900" imgH="469900" progId="Equation.DSMT4">
                  <p:embed/>
                  <p:pic>
                    <p:nvPicPr>
                      <p:cNvPr id="0" name="图片 35"/>
                      <p:cNvPicPr/>
                      <p:nvPr/>
                    </p:nvPicPr>
                    <p:blipFill>
                      <a:blip r:embed="rId10"/>
                      <a:stretch>
                        <a:fillRect/>
                      </a:stretch>
                    </p:blipFill>
                    <p:spPr>
                      <a:xfrm>
                        <a:off x="2997200" y="1701165"/>
                        <a:ext cx="5643245" cy="976630"/>
                      </a:xfrm>
                      <a:prstGeom prst="rect">
                        <a:avLst/>
                      </a:prstGeom>
                      <a:noFill/>
                      <a:ln w="38100">
                        <a:noFill/>
                        <a:miter/>
                      </a:ln>
                    </p:spPr>
                  </p:pic>
                </p:oleObj>
              </mc:Fallback>
            </mc:AlternateContent>
          </a:graphicData>
        </a:graphic>
      </p:graphicFrame>
      <p:graphicFrame>
        <p:nvGraphicFramePr>
          <p:cNvPr id="7" name="对象 -2147482353"/>
          <p:cNvGraphicFramePr>
            <a:graphicFrameLocks noChangeAspect="1"/>
          </p:cNvGraphicFramePr>
          <p:nvPr/>
        </p:nvGraphicFramePr>
        <p:xfrm>
          <a:off x="5949315" y="2853055"/>
          <a:ext cx="721995" cy="417195"/>
        </p:xfrm>
        <a:graphic>
          <a:graphicData uri="http://schemas.openxmlformats.org/presentationml/2006/ole">
            <mc:AlternateContent xmlns:mc="http://schemas.openxmlformats.org/markup-compatibility/2006">
              <mc:Choice xmlns:v="urn:schemas-microsoft-com:vml" Requires="v">
                <p:oleObj spid="_x0000_s22839" r:id="rId11" imgW="355600" imgH="203200" progId="Equation.DSMT4">
                  <p:embed/>
                </p:oleObj>
              </mc:Choice>
              <mc:Fallback>
                <p:oleObj r:id="rId11" imgW="355600" imgH="203200" progId="Equation.DSMT4">
                  <p:embed/>
                  <p:pic>
                    <p:nvPicPr>
                      <p:cNvPr id="0" name="图片 36"/>
                      <p:cNvPicPr/>
                      <p:nvPr/>
                    </p:nvPicPr>
                    <p:blipFill>
                      <a:blip r:embed="rId12"/>
                      <a:stretch>
                        <a:fillRect/>
                      </a:stretch>
                    </p:blipFill>
                    <p:spPr>
                      <a:xfrm>
                        <a:off x="5949315" y="2853055"/>
                        <a:ext cx="721995" cy="417195"/>
                      </a:xfrm>
                      <a:prstGeom prst="rect">
                        <a:avLst/>
                      </a:prstGeom>
                      <a:noFill/>
                      <a:ln w="38100">
                        <a:noFill/>
                        <a:miter/>
                      </a:ln>
                    </p:spPr>
                  </p:pic>
                </p:oleObj>
              </mc:Fallback>
            </mc:AlternateContent>
          </a:graphicData>
        </a:graphic>
      </p:graphicFrame>
      <p:graphicFrame>
        <p:nvGraphicFramePr>
          <p:cNvPr id="8" name="对象 -2147482352"/>
          <p:cNvGraphicFramePr>
            <a:graphicFrameLocks noChangeAspect="1"/>
          </p:cNvGraphicFramePr>
          <p:nvPr/>
        </p:nvGraphicFramePr>
        <p:xfrm>
          <a:off x="8542020" y="2846705"/>
          <a:ext cx="2218055" cy="423545"/>
        </p:xfrm>
        <a:graphic>
          <a:graphicData uri="http://schemas.openxmlformats.org/presentationml/2006/ole">
            <mc:AlternateContent xmlns:mc="http://schemas.openxmlformats.org/markup-compatibility/2006">
              <mc:Choice xmlns:v="urn:schemas-microsoft-com:vml" Requires="v">
                <p:oleObj spid="_x0000_s22840" r:id="rId13" imgW="1028065" imgH="203200" progId="Equation.DSMT4">
                  <p:embed/>
                </p:oleObj>
              </mc:Choice>
              <mc:Fallback>
                <p:oleObj r:id="rId13" imgW="1028065" imgH="203200" progId="Equation.DSMT4">
                  <p:embed/>
                  <p:pic>
                    <p:nvPicPr>
                      <p:cNvPr id="0" name="图片 37"/>
                      <p:cNvPicPr/>
                      <p:nvPr/>
                    </p:nvPicPr>
                    <p:blipFill>
                      <a:blip r:embed="rId14"/>
                      <a:stretch>
                        <a:fillRect/>
                      </a:stretch>
                    </p:blipFill>
                    <p:spPr>
                      <a:xfrm>
                        <a:off x="8542020" y="2846705"/>
                        <a:ext cx="2218055" cy="423545"/>
                      </a:xfrm>
                      <a:prstGeom prst="rect">
                        <a:avLst/>
                      </a:prstGeom>
                      <a:noFill/>
                      <a:ln w="38100">
                        <a:noFill/>
                        <a:miter/>
                      </a:ln>
                    </p:spPr>
                  </p:pic>
                </p:oleObj>
              </mc:Fallback>
            </mc:AlternateContent>
          </a:graphicData>
        </a:graphic>
      </p:graphicFrame>
      <p:graphicFrame>
        <p:nvGraphicFramePr>
          <p:cNvPr id="9" name="对象 -2147482351"/>
          <p:cNvGraphicFramePr>
            <a:graphicFrameLocks noChangeAspect="1"/>
          </p:cNvGraphicFramePr>
          <p:nvPr/>
        </p:nvGraphicFramePr>
        <p:xfrm>
          <a:off x="3069590" y="3625850"/>
          <a:ext cx="4062730" cy="526415"/>
        </p:xfrm>
        <a:graphic>
          <a:graphicData uri="http://schemas.openxmlformats.org/presentationml/2006/ole">
            <mc:AlternateContent xmlns:mc="http://schemas.openxmlformats.org/markup-compatibility/2006">
              <mc:Choice xmlns:v="urn:schemas-microsoft-com:vml" Requires="v">
                <p:oleObj spid="_x0000_s22841" r:id="rId15" imgW="2032000" imgH="241300" progId="Equation.DSMT4">
                  <p:embed/>
                </p:oleObj>
              </mc:Choice>
              <mc:Fallback>
                <p:oleObj r:id="rId15" imgW="2032000" imgH="241300" progId="Equation.DSMT4">
                  <p:embed/>
                  <p:pic>
                    <p:nvPicPr>
                      <p:cNvPr id="0" name="图片 38"/>
                      <p:cNvPicPr/>
                      <p:nvPr/>
                    </p:nvPicPr>
                    <p:blipFill>
                      <a:blip r:embed="rId16"/>
                      <a:stretch>
                        <a:fillRect/>
                      </a:stretch>
                    </p:blipFill>
                    <p:spPr>
                      <a:xfrm>
                        <a:off x="3069590" y="3625850"/>
                        <a:ext cx="4062730" cy="526415"/>
                      </a:xfrm>
                      <a:prstGeom prst="rect">
                        <a:avLst/>
                      </a:prstGeom>
                      <a:noFill/>
                      <a:ln w="38100">
                        <a:noFill/>
                        <a:miter/>
                      </a:ln>
                    </p:spPr>
                  </p:pic>
                </p:oleObj>
              </mc:Fallback>
            </mc:AlternateContent>
          </a:graphicData>
        </a:graphic>
      </p:graphicFrame>
      <p:graphicFrame>
        <p:nvGraphicFramePr>
          <p:cNvPr id="10" name="对象 -2147482350"/>
          <p:cNvGraphicFramePr>
            <a:graphicFrameLocks noChangeAspect="1"/>
          </p:cNvGraphicFramePr>
          <p:nvPr/>
        </p:nvGraphicFramePr>
        <p:xfrm>
          <a:off x="2644775" y="4365625"/>
          <a:ext cx="424815" cy="466725"/>
        </p:xfrm>
        <a:graphic>
          <a:graphicData uri="http://schemas.openxmlformats.org/presentationml/2006/ole">
            <mc:AlternateContent xmlns:mc="http://schemas.openxmlformats.org/markup-compatibility/2006">
              <mc:Choice xmlns:v="urn:schemas-microsoft-com:vml" Requires="v">
                <p:oleObj spid="_x0000_s22842" r:id="rId17" imgW="203200" imgH="215900" progId="Equation.DSMT4">
                  <p:embed/>
                </p:oleObj>
              </mc:Choice>
              <mc:Fallback>
                <p:oleObj r:id="rId17" imgW="203200" imgH="215900" progId="Equation.DSMT4">
                  <p:embed/>
                  <p:pic>
                    <p:nvPicPr>
                      <p:cNvPr id="0" name="图片 39"/>
                      <p:cNvPicPr/>
                      <p:nvPr/>
                    </p:nvPicPr>
                    <p:blipFill>
                      <a:blip r:embed="rId18"/>
                      <a:stretch>
                        <a:fillRect/>
                      </a:stretch>
                    </p:blipFill>
                    <p:spPr>
                      <a:xfrm>
                        <a:off x="2644775" y="4365625"/>
                        <a:ext cx="424815" cy="466725"/>
                      </a:xfrm>
                      <a:prstGeom prst="rect">
                        <a:avLst/>
                      </a:prstGeom>
                      <a:noFill/>
                      <a:ln w="38100">
                        <a:noFill/>
                        <a:miter/>
                      </a:ln>
                    </p:spPr>
                  </p:pic>
                </p:oleObj>
              </mc:Fallback>
            </mc:AlternateContent>
          </a:graphicData>
        </a:graphic>
      </p:graphicFrame>
      <p:graphicFrame>
        <p:nvGraphicFramePr>
          <p:cNvPr id="11" name="对象 -2147482349"/>
          <p:cNvGraphicFramePr>
            <a:graphicFrameLocks noChangeAspect="1"/>
          </p:cNvGraphicFramePr>
          <p:nvPr/>
        </p:nvGraphicFramePr>
        <p:xfrm>
          <a:off x="3213100" y="4401185"/>
          <a:ext cx="1424940" cy="395605"/>
        </p:xfrm>
        <a:graphic>
          <a:graphicData uri="http://schemas.openxmlformats.org/presentationml/2006/ole">
            <mc:AlternateContent xmlns:mc="http://schemas.openxmlformats.org/markup-compatibility/2006">
              <mc:Choice xmlns:v="urn:schemas-microsoft-com:vml" Requires="v">
                <p:oleObj spid="_x0000_s22843" r:id="rId19" imgW="711200" imgH="203200" progId="Equation.DSMT4">
                  <p:embed/>
                </p:oleObj>
              </mc:Choice>
              <mc:Fallback>
                <p:oleObj r:id="rId19" imgW="711200" imgH="203200" progId="Equation.DSMT4">
                  <p:embed/>
                  <p:pic>
                    <p:nvPicPr>
                      <p:cNvPr id="0" name="图片 40"/>
                      <p:cNvPicPr/>
                      <p:nvPr/>
                    </p:nvPicPr>
                    <p:blipFill>
                      <a:blip r:embed="rId20"/>
                      <a:stretch>
                        <a:fillRect/>
                      </a:stretch>
                    </p:blipFill>
                    <p:spPr>
                      <a:xfrm>
                        <a:off x="3213100" y="4401185"/>
                        <a:ext cx="1424940" cy="395605"/>
                      </a:xfrm>
                      <a:prstGeom prst="rect">
                        <a:avLst/>
                      </a:prstGeom>
                      <a:noFill/>
                      <a:ln w="38100">
                        <a:noFill/>
                        <a:miter/>
                      </a:ln>
                    </p:spPr>
                  </p:pic>
                </p:oleObj>
              </mc:Fallback>
            </mc:AlternateContent>
          </a:graphicData>
        </a:graphic>
      </p:graphicFrame>
      <p:graphicFrame>
        <p:nvGraphicFramePr>
          <p:cNvPr id="12" name="对象 -2147482348"/>
          <p:cNvGraphicFramePr>
            <a:graphicFrameLocks noChangeAspect="1"/>
          </p:cNvGraphicFramePr>
          <p:nvPr/>
        </p:nvGraphicFramePr>
        <p:xfrm>
          <a:off x="9910445" y="4310380"/>
          <a:ext cx="1793240" cy="486410"/>
        </p:xfrm>
        <a:graphic>
          <a:graphicData uri="http://schemas.openxmlformats.org/presentationml/2006/ole">
            <mc:AlternateContent xmlns:mc="http://schemas.openxmlformats.org/markup-compatibility/2006">
              <mc:Choice xmlns:v="urn:schemas-microsoft-com:vml" Requires="v">
                <p:oleObj spid="_x0000_s22844" r:id="rId21" imgW="965200" imgH="254000" progId="Equation.DSMT4">
                  <p:embed/>
                </p:oleObj>
              </mc:Choice>
              <mc:Fallback>
                <p:oleObj r:id="rId21" imgW="965200" imgH="254000" progId="Equation.DSMT4">
                  <p:embed/>
                  <p:pic>
                    <p:nvPicPr>
                      <p:cNvPr id="0" name="图片 41"/>
                      <p:cNvPicPr/>
                      <p:nvPr/>
                    </p:nvPicPr>
                    <p:blipFill>
                      <a:blip r:embed="rId22"/>
                      <a:stretch>
                        <a:fillRect/>
                      </a:stretch>
                    </p:blipFill>
                    <p:spPr>
                      <a:xfrm>
                        <a:off x="9910445" y="4310380"/>
                        <a:ext cx="1793240" cy="486410"/>
                      </a:xfrm>
                      <a:prstGeom prst="rect">
                        <a:avLst/>
                      </a:prstGeom>
                      <a:noFill/>
                      <a:ln w="38100">
                        <a:noFill/>
                        <a:miter/>
                      </a:ln>
                    </p:spPr>
                  </p:pic>
                </p:oleObj>
              </mc:Fallback>
            </mc:AlternateContent>
          </a:graphicData>
        </a:graphic>
      </p:graphicFrame>
      <p:graphicFrame>
        <p:nvGraphicFramePr>
          <p:cNvPr id="13" name="对象 -2147482346"/>
          <p:cNvGraphicFramePr>
            <a:graphicFrameLocks noChangeAspect="1"/>
          </p:cNvGraphicFramePr>
          <p:nvPr>
            <p:extLst>
              <p:ext uri="{D42A27DB-BD31-4B8C-83A1-F6EECF244321}">
                <p14:modId xmlns:p14="http://schemas.microsoft.com/office/powerpoint/2010/main" val="1472084925"/>
              </p:ext>
            </p:extLst>
          </p:nvPr>
        </p:nvGraphicFramePr>
        <p:xfrm>
          <a:off x="5373539" y="4653136"/>
          <a:ext cx="1091565" cy="752475"/>
        </p:xfrm>
        <a:graphic>
          <a:graphicData uri="http://schemas.openxmlformats.org/presentationml/2006/ole">
            <mc:AlternateContent xmlns:mc="http://schemas.openxmlformats.org/markup-compatibility/2006">
              <mc:Choice xmlns:v="urn:schemas-microsoft-com:vml" Requires="v">
                <p:oleObj spid="_x0000_s22845" r:id="rId23" imgW="584200" imgH="406400" progId="Equation.DSMT4">
                  <p:embed/>
                </p:oleObj>
              </mc:Choice>
              <mc:Fallback>
                <p:oleObj r:id="rId23" imgW="584200" imgH="406400" progId="Equation.DSMT4">
                  <p:embed/>
                  <p:pic>
                    <p:nvPicPr>
                      <p:cNvPr id="0" name="图片 42"/>
                      <p:cNvPicPr/>
                      <p:nvPr/>
                    </p:nvPicPr>
                    <p:blipFill>
                      <a:blip r:embed="rId24"/>
                      <a:stretch>
                        <a:fillRect/>
                      </a:stretch>
                    </p:blipFill>
                    <p:spPr>
                      <a:xfrm>
                        <a:off x="5373539" y="4653136"/>
                        <a:ext cx="1091565" cy="752475"/>
                      </a:xfrm>
                      <a:prstGeom prst="rect">
                        <a:avLst/>
                      </a:prstGeom>
                      <a:noFill/>
                      <a:ln w="38100">
                        <a:noFill/>
                        <a:miter/>
                      </a:ln>
                    </p:spPr>
                  </p:pic>
                </p:oleObj>
              </mc:Fallback>
            </mc:AlternateContent>
          </a:graphicData>
        </a:graphic>
      </p:graphicFrame>
      <p:graphicFrame>
        <p:nvGraphicFramePr>
          <p:cNvPr id="15" name="对象 -2147482345"/>
          <p:cNvGraphicFramePr>
            <a:graphicFrameLocks noChangeAspect="1"/>
          </p:cNvGraphicFramePr>
          <p:nvPr/>
        </p:nvGraphicFramePr>
        <p:xfrm>
          <a:off x="1196975" y="5373370"/>
          <a:ext cx="285750" cy="366395"/>
        </p:xfrm>
        <a:graphic>
          <a:graphicData uri="http://schemas.openxmlformats.org/presentationml/2006/ole">
            <mc:AlternateContent xmlns:mc="http://schemas.openxmlformats.org/markup-compatibility/2006">
              <mc:Choice xmlns:v="urn:schemas-microsoft-com:vml" Requires="v">
                <p:oleObj spid="_x0000_s22846" r:id="rId25" imgW="139700" imgH="203200" progId="Equation.DSMT4">
                  <p:embed/>
                </p:oleObj>
              </mc:Choice>
              <mc:Fallback>
                <p:oleObj r:id="rId25" imgW="139700" imgH="203200" progId="Equation.DSMT4">
                  <p:embed/>
                  <p:pic>
                    <p:nvPicPr>
                      <p:cNvPr id="0" name="图片 43"/>
                      <p:cNvPicPr/>
                      <p:nvPr/>
                    </p:nvPicPr>
                    <p:blipFill>
                      <a:blip r:embed="rId26"/>
                      <a:stretch>
                        <a:fillRect/>
                      </a:stretch>
                    </p:blipFill>
                    <p:spPr>
                      <a:xfrm>
                        <a:off x="1196975" y="5373370"/>
                        <a:ext cx="285750" cy="366395"/>
                      </a:xfrm>
                      <a:prstGeom prst="rect">
                        <a:avLst/>
                      </a:prstGeom>
                      <a:noFill/>
                      <a:ln w="38100">
                        <a:noFill/>
                        <a:miter/>
                      </a:ln>
                    </p:spPr>
                  </p:pic>
                </p:oleObj>
              </mc:Fallback>
            </mc:AlternateContent>
          </a:graphicData>
        </a:graphic>
      </p:graphicFrame>
      <p:graphicFrame>
        <p:nvGraphicFramePr>
          <p:cNvPr id="45" name="对象 -2147482350"/>
          <p:cNvGraphicFramePr>
            <a:graphicFrameLocks noChangeAspect="1"/>
          </p:cNvGraphicFramePr>
          <p:nvPr/>
        </p:nvGraphicFramePr>
        <p:xfrm>
          <a:off x="1701165" y="5373370"/>
          <a:ext cx="424815" cy="466725"/>
        </p:xfrm>
        <a:graphic>
          <a:graphicData uri="http://schemas.openxmlformats.org/presentationml/2006/ole">
            <mc:AlternateContent xmlns:mc="http://schemas.openxmlformats.org/markup-compatibility/2006">
              <mc:Choice xmlns:v="urn:schemas-microsoft-com:vml" Requires="v">
                <p:oleObj spid="_x0000_s22847" r:id="rId27" imgW="203200" imgH="215900" progId="Equation.DSMT4">
                  <p:embed/>
                </p:oleObj>
              </mc:Choice>
              <mc:Fallback>
                <p:oleObj r:id="rId27" imgW="203200" imgH="215900" progId="Equation.DSMT4">
                  <p:embed/>
                  <p:pic>
                    <p:nvPicPr>
                      <p:cNvPr id="0" name="图片 39"/>
                      <p:cNvPicPr/>
                      <p:nvPr/>
                    </p:nvPicPr>
                    <p:blipFill>
                      <a:blip r:embed="rId18"/>
                      <a:stretch>
                        <a:fillRect/>
                      </a:stretch>
                    </p:blipFill>
                    <p:spPr>
                      <a:xfrm>
                        <a:off x="1701165" y="5373370"/>
                        <a:ext cx="424815" cy="466725"/>
                      </a:xfrm>
                      <a:prstGeom prst="rect">
                        <a:avLst/>
                      </a:prstGeom>
                      <a:noFill/>
                      <a:ln w="38100">
                        <a:noFill/>
                        <a:miter/>
                      </a:ln>
                    </p:spPr>
                  </p:pic>
                </p:oleObj>
              </mc:Fallback>
            </mc:AlternateContent>
          </a:graphicData>
        </a:graphic>
      </p:graphicFrame>
      <p:graphicFrame>
        <p:nvGraphicFramePr>
          <p:cNvPr id="17" name="对象 -2147482343"/>
          <p:cNvGraphicFramePr>
            <a:graphicFrameLocks noChangeAspect="1"/>
          </p:cNvGraphicFramePr>
          <p:nvPr/>
        </p:nvGraphicFramePr>
        <p:xfrm>
          <a:off x="2781300" y="5373370"/>
          <a:ext cx="749300" cy="385445"/>
        </p:xfrm>
        <a:graphic>
          <a:graphicData uri="http://schemas.openxmlformats.org/presentationml/2006/ole">
            <mc:AlternateContent xmlns:mc="http://schemas.openxmlformats.org/markup-compatibility/2006">
              <mc:Choice xmlns:v="urn:schemas-microsoft-com:vml" Requires="v">
                <p:oleObj spid="_x0000_s22848" r:id="rId28" imgW="381000" imgH="190500" progId="Equation.DSMT4">
                  <p:embed/>
                </p:oleObj>
              </mc:Choice>
              <mc:Fallback>
                <p:oleObj r:id="rId28" imgW="381000" imgH="190500" progId="Equation.DSMT4">
                  <p:embed/>
                  <p:pic>
                    <p:nvPicPr>
                      <p:cNvPr id="0" name="图片 46"/>
                      <p:cNvPicPr/>
                      <p:nvPr/>
                    </p:nvPicPr>
                    <p:blipFill>
                      <a:blip r:embed="rId29"/>
                      <a:stretch>
                        <a:fillRect/>
                      </a:stretch>
                    </p:blipFill>
                    <p:spPr>
                      <a:xfrm>
                        <a:off x="2781300" y="5373370"/>
                        <a:ext cx="749300" cy="385445"/>
                      </a:xfrm>
                      <a:prstGeom prst="rect">
                        <a:avLst/>
                      </a:prstGeom>
                      <a:noFill/>
                      <a:ln w="38100">
                        <a:noFill/>
                        <a:miter/>
                      </a:ln>
                    </p:spPr>
                  </p:pic>
                </p:oleObj>
              </mc:Fallback>
            </mc:AlternateContent>
          </a:graphicData>
        </a:graphic>
      </p:graphicFrame>
      <p:graphicFrame>
        <p:nvGraphicFramePr>
          <p:cNvPr id="18" name="对象 -2147482342"/>
          <p:cNvGraphicFramePr>
            <a:graphicFrameLocks noChangeAspect="1"/>
          </p:cNvGraphicFramePr>
          <p:nvPr/>
        </p:nvGraphicFramePr>
        <p:xfrm>
          <a:off x="3726180" y="5328920"/>
          <a:ext cx="399415" cy="474345"/>
        </p:xfrm>
        <a:graphic>
          <a:graphicData uri="http://schemas.openxmlformats.org/presentationml/2006/ole">
            <mc:AlternateContent xmlns:mc="http://schemas.openxmlformats.org/markup-compatibility/2006">
              <mc:Choice xmlns:v="urn:schemas-microsoft-com:vml" Requires="v">
                <p:oleObj spid="_x0000_s22849" r:id="rId30" imgW="177800" imgH="215900" progId="Equation.DSMT4">
                  <p:embed/>
                </p:oleObj>
              </mc:Choice>
              <mc:Fallback>
                <p:oleObj r:id="rId30" imgW="177800" imgH="215900" progId="Equation.DSMT4">
                  <p:embed/>
                  <p:pic>
                    <p:nvPicPr>
                      <p:cNvPr id="0" name="图片 47"/>
                      <p:cNvPicPr/>
                      <p:nvPr/>
                    </p:nvPicPr>
                    <p:blipFill>
                      <a:blip r:embed="rId31"/>
                      <a:stretch>
                        <a:fillRect/>
                      </a:stretch>
                    </p:blipFill>
                    <p:spPr>
                      <a:xfrm>
                        <a:off x="3726180" y="5328920"/>
                        <a:ext cx="399415" cy="474345"/>
                      </a:xfrm>
                      <a:prstGeom prst="rect">
                        <a:avLst/>
                      </a:prstGeom>
                      <a:noFill/>
                      <a:ln w="38100">
                        <a:noFill/>
                        <a:miter/>
                      </a:ln>
                    </p:spPr>
                  </p:pic>
                </p:oleObj>
              </mc:Fallback>
            </mc:AlternateContent>
          </a:graphicData>
        </a:graphic>
      </p:graphicFrame>
      <p:graphicFrame>
        <p:nvGraphicFramePr>
          <p:cNvPr id="19" name="对象 -2147482341"/>
          <p:cNvGraphicFramePr>
            <a:graphicFrameLocks noChangeAspect="1"/>
          </p:cNvGraphicFramePr>
          <p:nvPr/>
        </p:nvGraphicFramePr>
        <p:xfrm>
          <a:off x="4435475" y="5373370"/>
          <a:ext cx="466725" cy="466725"/>
        </p:xfrm>
        <a:graphic>
          <a:graphicData uri="http://schemas.openxmlformats.org/presentationml/2006/ole">
            <mc:AlternateContent xmlns:mc="http://schemas.openxmlformats.org/markup-compatibility/2006">
              <mc:Choice xmlns:v="urn:schemas-microsoft-com:vml" Requires="v">
                <p:oleObj spid="_x0000_s22850" r:id="rId32" imgW="203200" imgH="228600" progId="Equation.DSMT4">
                  <p:embed/>
                </p:oleObj>
              </mc:Choice>
              <mc:Fallback>
                <p:oleObj r:id="rId32" imgW="203200" imgH="228600" progId="Equation.DSMT4">
                  <p:embed/>
                  <p:pic>
                    <p:nvPicPr>
                      <p:cNvPr id="0" name="图片 48"/>
                      <p:cNvPicPr/>
                      <p:nvPr/>
                    </p:nvPicPr>
                    <p:blipFill>
                      <a:blip r:embed="rId33"/>
                      <a:stretch>
                        <a:fillRect/>
                      </a:stretch>
                    </p:blipFill>
                    <p:spPr>
                      <a:xfrm>
                        <a:off x="4435475" y="5373370"/>
                        <a:ext cx="466725" cy="466725"/>
                      </a:xfrm>
                      <a:prstGeom prst="rect">
                        <a:avLst/>
                      </a:prstGeom>
                      <a:noFill/>
                      <a:ln w="38100">
                        <a:noFill/>
                        <a:miter/>
                      </a:ln>
                    </p:spPr>
                  </p:pic>
                </p:oleObj>
              </mc:Fallback>
            </mc:AlternateContent>
          </a:graphicData>
        </a:graphic>
      </p:graphicFrame>
      <p:graphicFrame>
        <p:nvGraphicFramePr>
          <p:cNvPr id="20" name="对象 -2147482340"/>
          <p:cNvGraphicFramePr>
            <a:graphicFrameLocks noChangeAspect="1"/>
          </p:cNvGraphicFramePr>
          <p:nvPr/>
        </p:nvGraphicFramePr>
        <p:xfrm>
          <a:off x="8542020" y="5373370"/>
          <a:ext cx="314960" cy="404495"/>
        </p:xfrm>
        <a:graphic>
          <a:graphicData uri="http://schemas.openxmlformats.org/presentationml/2006/ole">
            <mc:AlternateContent xmlns:mc="http://schemas.openxmlformats.org/markup-compatibility/2006">
              <mc:Choice xmlns:v="urn:schemas-microsoft-com:vml" Requires="v">
                <p:oleObj spid="_x0000_s22851" r:id="rId34" imgW="152400" imgH="203200" progId="Equation.DSMT4">
                  <p:embed/>
                </p:oleObj>
              </mc:Choice>
              <mc:Fallback>
                <p:oleObj r:id="rId34" imgW="152400" imgH="203200" progId="Equation.DSMT4">
                  <p:embed/>
                  <p:pic>
                    <p:nvPicPr>
                      <p:cNvPr id="0" name="图片 49"/>
                      <p:cNvPicPr/>
                      <p:nvPr/>
                    </p:nvPicPr>
                    <p:blipFill>
                      <a:blip r:embed="rId35"/>
                      <a:stretch>
                        <a:fillRect/>
                      </a:stretch>
                    </p:blipFill>
                    <p:spPr>
                      <a:xfrm>
                        <a:off x="8542020" y="5373370"/>
                        <a:ext cx="314960" cy="404495"/>
                      </a:xfrm>
                      <a:prstGeom prst="rect">
                        <a:avLst/>
                      </a:prstGeom>
                      <a:noFill/>
                      <a:ln w="38100">
                        <a:noFill/>
                        <a:miter/>
                      </a:ln>
                    </p:spPr>
                  </p:pic>
                </p:oleObj>
              </mc:Fallback>
            </mc:AlternateContent>
          </a:graphicData>
        </a:graphic>
      </p:graphicFrame>
      <p:graphicFrame>
        <p:nvGraphicFramePr>
          <p:cNvPr id="21" name="对象 -2147482339"/>
          <p:cNvGraphicFramePr>
            <a:graphicFrameLocks noChangeAspect="1"/>
          </p:cNvGraphicFramePr>
          <p:nvPr/>
        </p:nvGraphicFramePr>
        <p:xfrm>
          <a:off x="654685" y="5840095"/>
          <a:ext cx="2630805" cy="523240"/>
        </p:xfrm>
        <a:graphic>
          <a:graphicData uri="http://schemas.openxmlformats.org/presentationml/2006/ole">
            <mc:AlternateContent xmlns:mc="http://schemas.openxmlformats.org/markup-compatibility/2006">
              <mc:Choice xmlns:v="urn:schemas-microsoft-com:vml" Requires="v">
                <p:oleObj spid="_x0000_s22852" r:id="rId36" imgW="1371600" imgH="279400" progId="Equation.DSMT4">
                  <p:embed/>
                </p:oleObj>
              </mc:Choice>
              <mc:Fallback>
                <p:oleObj r:id="rId36" imgW="1371600" imgH="279400" progId="Equation.DSMT4">
                  <p:embed/>
                  <p:pic>
                    <p:nvPicPr>
                      <p:cNvPr id="0" name="图片 50"/>
                      <p:cNvPicPr/>
                      <p:nvPr/>
                    </p:nvPicPr>
                    <p:blipFill>
                      <a:blip r:embed="rId37"/>
                      <a:stretch>
                        <a:fillRect/>
                      </a:stretch>
                    </p:blipFill>
                    <p:spPr>
                      <a:xfrm>
                        <a:off x="654685" y="5840095"/>
                        <a:ext cx="2630805" cy="52324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此时，t 时刻资产价格的跳跃残差为：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显然，这是零均值扰动，且上述跳跃残差      满足：</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是影响     的GARCH过程中的条件方差，即：                             。</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另外，    为 t-1 期的收益残差，包括平滑残差        和跳跃残差        两部分。表达式为：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是关于参数向量集     的反馈函数，刻画了收益残差对条件方差的回馈效应。Maheu &amp; McCurdy（2004）认为由于已实现的扰动可能引发市场不同的交易策略，而这些交易策略的变化不仅会导致跳跃的发生，而且可能产生更大的波动聚集现象</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338"/>
          <p:cNvGraphicFramePr>
            <a:graphicFrameLocks noChangeAspect="1"/>
          </p:cNvGraphicFramePr>
          <p:nvPr/>
        </p:nvGraphicFramePr>
        <p:xfrm>
          <a:off x="4149725" y="1052830"/>
          <a:ext cx="4133850" cy="848995"/>
        </p:xfrm>
        <a:graphic>
          <a:graphicData uri="http://schemas.openxmlformats.org/presentationml/2006/ole">
            <mc:AlternateContent xmlns:mc="http://schemas.openxmlformats.org/markup-compatibility/2006">
              <mc:Choice xmlns:v="urn:schemas-microsoft-com:vml" Requires="v">
                <p:oleObj spid="_x0000_s23791" r:id="rId3" imgW="1955165" imgH="406400" progId="Equation.DSMT4">
                  <p:embed/>
                </p:oleObj>
              </mc:Choice>
              <mc:Fallback>
                <p:oleObj r:id="rId3" imgW="1955165" imgH="406400" progId="Equation.DSMT4">
                  <p:embed/>
                  <p:pic>
                    <p:nvPicPr>
                      <p:cNvPr id="0" name="图片 21"/>
                      <p:cNvPicPr/>
                      <p:nvPr/>
                    </p:nvPicPr>
                    <p:blipFill>
                      <a:blip r:embed="rId4"/>
                      <a:stretch>
                        <a:fillRect/>
                      </a:stretch>
                    </p:blipFill>
                    <p:spPr>
                      <a:xfrm>
                        <a:off x="4149725" y="1052830"/>
                        <a:ext cx="4133850" cy="848995"/>
                      </a:xfrm>
                      <a:prstGeom prst="rect">
                        <a:avLst/>
                      </a:prstGeom>
                      <a:noFill/>
                      <a:ln w="38100">
                        <a:noFill/>
                        <a:miter/>
                      </a:ln>
                    </p:spPr>
                  </p:pic>
                </p:oleObj>
              </mc:Fallback>
            </mc:AlternateContent>
          </a:graphicData>
        </a:graphic>
      </p:graphicFrame>
      <p:graphicFrame>
        <p:nvGraphicFramePr>
          <p:cNvPr id="4" name="对象 -2147482337"/>
          <p:cNvGraphicFramePr>
            <a:graphicFrameLocks noChangeAspect="1"/>
          </p:cNvGraphicFramePr>
          <p:nvPr/>
        </p:nvGraphicFramePr>
        <p:xfrm>
          <a:off x="5733415" y="1772920"/>
          <a:ext cx="413385" cy="454025"/>
        </p:xfrm>
        <a:graphic>
          <a:graphicData uri="http://schemas.openxmlformats.org/presentationml/2006/ole">
            <mc:AlternateContent xmlns:mc="http://schemas.openxmlformats.org/markup-compatibility/2006">
              <mc:Choice xmlns:v="urn:schemas-microsoft-com:vml" Requires="v">
                <p:oleObj spid="_x0000_s23792" r:id="rId5" imgW="203200" imgH="215900" progId="Equation.DSMT4">
                  <p:embed/>
                </p:oleObj>
              </mc:Choice>
              <mc:Fallback>
                <p:oleObj r:id="rId5" imgW="203200" imgH="215900" progId="Equation.DSMT4">
                  <p:embed/>
                  <p:pic>
                    <p:nvPicPr>
                      <p:cNvPr id="0" name="图片 22"/>
                      <p:cNvPicPr/>
                      <p:nvPr/>
                    </p:nvPicPr>
                    <p:blipFill>
                      <a:blip r:embed="rId6"/>
                      <a:stretch>
                        <a:fillRect/>
                      </a:stretch>
                    </p:blipFill>
                    <p:spPr>
                      <a:xfrm>
                        <a:off x="5733415" y="1772920"/>
                        <a:ext cx="413385" cy="454025"/>
                      </a:xfrm>
                      <a:prstGeom prst="rect">
                        <a:avLst/>
                      </a:prstGeom>
                      <a:noFill/>
                      <a:ln w="38100">
                        <a:noFill/>
                        <a:miter/>
                      </a:ln>
                    </p:spPr>
                  </p:pic>
                </p:oleObj>
              </mc:Fallback>
            </mc:AlternateContent>
          </a:graphicData>
        </a:graphic>
      </p:graphicFrame>
      <p:graphicFrame>
        <p:nvGraphicFramePr>
          <p:cNvPr id="6" name="对象 -2147482336"/>
          <p:cNvGraphicFramePr>
            <a:graphicFrameLocks noChangeAspect="1"/>
          </p:cNvGraphicFramePr>
          <p:nvPr/>
        </p:nvGraphicFramePr>
        <p:xfrm>
          <a:off x="3861435" y="2277110"/>
          <a:ext cx="1286510" cy="529590"/>
        </p:xfrm>
        <a:graphic>
          <a:graphicData uri="http://schemas.openxmlformats.org/presentationml/2006/ole">
            <mc:AlternateContent xmlns:mc="http://schemas.openxmlformats.org/markup-compatibility/2006">
              <mc:Choice xmlns:v="urn:schemas-microsoft-com:vml" Requires="v">
                <p:oleObj spid="_x0000_s23793" r:id="rId7" imgW="622300" imgH="241300" progId="Equation.DSMT4">
                  <p:embed/>
                </p:oleObj>
              </mc:Choice>
              <mc:Fallback>
                <p:oleObj r:id="rId7" imgW="622300" imgH="241300" progId="Equation.DSMT4">
                  <p:embed/>
                  <p:pic>
                    <p:nvPicPr>
                      <p:cNvPr id="0" name="图片 23"/>
                      <p:cNvPicPr/>
                      <p:nvPr/>
                    </p:nvPicPr>
                    <p:blipFill>
                      <a:blip r:embed="rId8"/>
                      <a:stretch>
                        <a:fillRect/>
                      </a:stretch>
                    </p:blipFill>
                    <p:spPr>
                      <a:xfrm>
                        <a:off x="3861435" y="2277110"/>
                        <a:ext cx="1286510" cy="529590"/>
                      </a:xfrm>
                      <a:prstGeom prst="rect">
                        <a:avLst/>
                      </a:prstGeom>
                      <a:noFill/>
                      <a:ln w="38100">
                        <a:noFill/>
                        <a:miter/>
                      </a:ln>
                    </p:spPr>
                  </p:pic>
                </p:oleObj>
              </mc:Fallback>
            </mc:AlternateContent>
          </a:graphicData>
        </a:graphic>
      </p:graphicFrame>
      <p:graphicFrame>
        <p:nvGraphicFramePr>
          <p:cNvPr id="7" name="对象 -2147482335"/>
          <p:cNvGraphicFramePr>
            <a:graphicFrameLocks noChangeAspect="1"/>
          </p:cNvGraphicFramePr>
          <p:nvPr/>
        </p:nvGraphicFramePr>
        <p:xfrm>
          <a:off x="5661660" y="2239645"/>
          <a:ext cx="2522220" cy="530225"/>
        </p:xfrm>
        <a:graphic>
          <a:graphicData uri="http://schemas.openxmlformats.org/presentationml/2006/ole">
            <mc:AlternateContent xmlns:mc="http://schemas.openxmlformats.org/markup-compatibility/2006">
              <mc:Choice xmlns:v="urn:schemas-microsoft-com:vml" Requires="v">
                <p:oleObj spid="_x0000_s23794" r:id="rId9" imgW="1256665" imgH="254000" progId="Equation.DSMT4">
                  <p:embed/>
                </p:oleObj>
              </mc:Choice>
              <mc:Fallback>
                <p:oleObj r:id="rId9" imgW="1256665" imgH="254000" progId="Equation.DSMT4">
                  <p:embed/>
                  <p:pic>
                    <p:nvPicPr>
                      <p:cNvPr id="0" name="图片 24"/>
                      <p:cNvPicPr/>
                      <p:nvPr/>
                    </p:nvPicPr>
                    <p:blipFill>
                      <a:blip r:embed="rId10"/>
                      <a:stretch>
                        <a:fillRect/>
                      </a:stretch>
                    </p:blipFill>
                    <p:spPr>
                      <a:xfrm>
                        <a:off x="5661660" y="2239645"/>
                        <a:ext cx="2522220" cy="530225"/>
                      </a:xfrm>
                      <a:prstGeom prst="rect">
                        <a:avLst/>
                      </a:prstGeom>
                      <a:noFill/>
                      <a:ln w="38100">
                        <a:noFill/>
                        <a:miter/>
                      </a:ln>
                    </p:spPr>
                  </p:pic>
                </p:oleObj>
              </mc:Fallback>
            </mc:AlternateContent>
          </a:graphicData>
        </a:graphic>
      </p:graphicFrame>
      <p:graphicFrame>
        <p:nvGraphicFramePr>
          <p:cNvPr id="8" name="对象 -2147482334"/>
          <p:cNvGraphicFramePr>
            <a:graphicFrameLocks noChangeAspect="1"/>
          </p:cNvGraphicFramePr>
          <p:nvPr/>
        </p:nvGraphicFramePr>
        <p:xfrm>
          <a:off x="621030" y="2781300"/>
          <a:ext cx="372745" cy="442595"/>
        </p:xfrm>
        <a:graphic>
          <a:graphicData uri="http://schemas.openxmlformats.org/presentationml/2006/ole">
            <mc:AlternateContent xmlns:mc="http://schemas.openxmlformats.org/markup-compatibility/2006">
              <mc:Choice xmlns:v="urn:schemas-microsoft-com:vml" Requires="v">
                <p:oleObj spid="_x0000_s23795" r:id="rId11" imgW="177800" imgH="215900" progId="Equation.DSMT4">
                  <p:embed/>
                </p:oleObj>
              </mc:Choice>
              <mc:Fallback>
                <p:oleObj r:id="rId11" imgW="177800" imgH="215900" progId="Equation.DSMT4">
                  <p:embed/>
                  <p:pic>
                    <p:nvPicPr>
                      <p:cNvPr id="0" name="图片 25"/>
                      <p:cNvPicPr/>
                      <p:nvPr/>
                    </p:nvPicPr>
                    <p:blipFill>
                      <a:blip r:embed="rId12"/>
                      <a:stretch>
                        <a:fillRect/>
                      </a:stretch>
                    </p:blipFill>
                    <p:spPr>
                      <a:xfrm>
                        <a:off x="621030" y="2781300"/>
                        <a:ext cx="372745" cy="442595"/>
                      </a:xfrm>
                      <a:prstGeom prst="rect">
                        <a:avLst/>
                      </a:prstGeom>
                      <a:noFill/>
                      <a:ln w="38100">
                        <a:noFill/>
                        <a:miter/>
                      </a:ln>
                    </p:spPr>
                  </p:pic>
                </p:oleObj>
              </mc:Fallback>
            </mc:AlternateContent>
          </a:graphicData>
        </a:graphic>
      </p:graphicFrame>
      <p:graphicFrame>
        <p:nvGraphicFramePr>
          <p:cNvPr id="9" name="对象 -2147482333"/>
          <p:cNvGraphicFramePr>
            <a:graphicFrameLocks noChangeAspect="1"/>
          </p:cNvGraphicFramePr>
          <p:nvPr/>
        </p:nvGraphicFramePr>
        <p:xfrm>
          <a:off x="1845310" y="2783205"/>
          <a:ext cx="440690" cy="485140"/>
        </p:xfrm>
        <a:graphic>
          <a:graphicData uri="http://schemas.openxmlformats.org/presentationml/2006/ole">
            <mc:AlternateContent xmlns:mc="http://schemas.openxmlformats.org/markup-compatibility/2006">
              <mc:Choice xmlns:v="urn:schemas-microsoft-com:vml" Requires="v">
                <p:oleObj spid="_x0000_s23796" r:id="rId13" imgW="190500" imgH="215900" progId="Equation.DSMT4">
                  <p:embed/>
                </p:oleObj>
              </mc:Choice>
              <mc:Fallback>
                <p:oleObj r:id="rId13" imgW="190500" imgH="215900" progId="Equation.DSMT4">
                  <p:embed/>
                  <p:pic>
                    <p:nvPicPr>
                      <p:cNvPr id="0" name="图片 26"/>
                      <p:cNvPicPr/>
                      <p:nvPr/>
                    </p:nvPicPr>
                    <p:blipFill>
                      <a:blip r:embed="rId14"/>
                      <a:stretch>
                        <a:fillRect/>
                      </a:stretch>
                    </p:blipFill>
                    <p:spPr>
                      <a:xfrm>
                        <a:off x="1845310" y="2783205"/>
                        <a:ext cx="440690" cy="485140"/>
                      </a:xfrm>
                      <a:prstGeom prst="rect">
                        <a:avLst/>
                      </a:prstGeom>
                      <a:noFill/>
                      <a:ln w="38100">
                        <a:noFill/>
                        <a:miter/>
                      </a:ln>
                    </p:spPr>
                  </p:pic>
                </p:oleObj>
              </mc:Fallback>
            </mc:AlternateContent>
          </a:graphicData>
        </a:graphic>
      </p:graphicFrame>
      <p:graphicFrame>
        <p:nvGraphicFramePr>
          <p:cNvPr id="10" name="对象 -2147482332"/>
          <p:cNvGraphicFramePr>
            <a:graphicFrameLocks noChangeAspect="1"/>
          </p:cNvGraphicFramePr>
          <p:nvPr/>
        </p:nvGraphicFramePr>
        <p:xfrm>
          <a:off x="6381750" y="2783205"/>
          <a:ext cx="2238375" cy="531495"/>
        </p:xfrm>
        <a:graphic>
          <a:graphicData uri="http://schemas.openxmlformats.org/presentationml/2006/ole">
            <mc:AlternateContent xmlns:mc="http://schemas.openxmlformats.org/markup-compatibility/2006">
              <mc:Choice xmlns:v="urn:schemas-microsoft-com:vml" Requires="v">
                <p:oleObj spid="_x0000_s23797" r:id="rId15" imgW="1104900" imgH="241300" progId="Equation.DSMT4">
                  <p:embed/>
                </p:oleObj>
              </mc:Choice>
              <mc:Fallback>
                <p:oleObj r:id="rId15" imgW="1104900" imgH="241300" progId="Equation.DSMT4">
                  <p:embed/>
                  <p:pic>
                    <p:nvPicPr>
                      <p:cNvPr id="0" name="图片 27"/>
                      <p:cNvPicPr/>
                      <p:nvPr/>
                    </p:nvPicPr>
                    <p:blipFill>
                      <a:blip r:embed="rId16"/>
                      <a:stretch>
                        <a:fillRect/>
                      </a:stretch>
                    </p:blipFill>
                    <p:spPr>
                      <a:xfrm>
                        <a:off x="6381750" y="2783205"/>
                        <a:ext cx="2238375" cy="531495"/>
                      </a:xfrm>
                      <a:prstGeom prst="rect">
                        <a:avLst/>
                      </a:prstGeom>
                      <a:noFill/>
                      <a:ln w="38100">
                        <a:noFill/>
                        <a:miter/>
                      </a:ln>
                    </p:spPr>
                  </p:pic>
                </p:oleObj>
              </mc:Fallback>
            </mc:AlternateContent>
          </a:graphicData>
        </a:graphic>
      </p:graphicFrame>
      <p:graphicFrame>
        <p:nvGraphicFramePr>
          <p:cNvPr id="11" name="对象 -2147482331"/>
          <p:cNvGraphicFramePr>
            <a:graphicFrameLocks noChangeAspect="1"/>
          </p:cNvGraphicFramePr>
          <p:nvPr/>
        </p:nvGraphicFramePr>
        <p:xfrm>
          <a:off x="1341120" y="3285490"/>
          <a:ext cx="523875" cy="478790"/>
        </p:xfrm>
        <a:graphic>
          <a:graphicData uri="http://schemas.openxmlformats.org/presentationml/2006/ole">
            <mc:AlternateContent xmlns:mc="http://schemas.openxmlformats.org/markup-compatibility/2006">
              <mc:Choice xmlns:v="urn:schemas-microsoft-com:vml" Requires="v">
                <p:oleObj spid="_x0000_s23798" r:id="rId17" imgW="215900" imgH="203200" progId="Equation.DSMT4">
                  <p:embed/>
                </p:oleObj>
              </mc:Choice>
              <mc:Fallback>
                <p:oleObj r:id="rId17" imgW="215900" imgH="203200" progId="Equation.DSMT4">
                  <p:embed/>
                  <p:pic>
                    <p:nvPicPr>
                      <p:cNvPr id="0" name="图片 28"/>
                      <p:cNvPicPr/>
                      <p:nvPr/>
                    </p:nvPicPr>
                    <p:blipFill>
                      <a:blip r:embed="rId18"/>
                      <a:stretch>
                        <a:fillRect/>
                      </a:stretch>
                    </p:blipFill>
                    <p:spPr>
                      <a:xfrm>
                        <a:off x="1341120" y="3285490"/>
                        <a:ext cx="523875" cy="478790"/>
                      </a:xfrm>
                      <a:prstGeom prst="rect">
                        <a:avLst/>
                      </a:prstGeom>
                      <a:noFill/>
                      <a:ln w="38100">
                        <a:noFill/>
                        <a:miter/>
                      </a:ln>
                    </p:spPr>
                  </p:pic>
                </p:oleObj>
              </mc:Fallback>
            </mc:AlternateContent>
          </a:graphicData>
        </a:graphic>
      </p:graphicFrame>
      <p:graphicFrame>
        <p:nvGraphicFramePr>
          <p:cNvPr id="12" name="对象 -2147482329"/>
          <p:cNvGraphicFramePr>
            <a:graphicFrameLocks noChangeAspect="1"/>
          </p:cNvGraphicFramePr>
          <p:nvPr/>
        </p:nvGraphicFramePr>
        <p:xfrm>
          <a:off x="6165850" y="3302000"/>
          <a:ext cx="574040" cy="447040"/>
        </p:xfrm>
        <a:graphic>
          <a:graphicData uri="http://schemas.openxmlformats.org/presentationml/2006/ole">
            <mc:AlternateContent xmlns:mc="http://schemas.openxmlformats.org/markup-compatibility/2006">
              <mc:Choice xmlns:v="urn:schemas-microsoft-com:vml" Requires="v">
                <p:oleObj spid="_x0000_s23799" r:id="rId19" imgW="266065" imgH="215900" progId="Equation.DSMT4">
                  <p:embed/>
                </p:oleObj>
              </mc:Choice>
              <mc:Fallback>
                <p:oleObj r:id="rId19" imgW="266065" imgH="215900" progId="Equation.DSMT4">
                  <p:embed/>
                  <p:pic>
                    <p:nvPicPr>
                      <p:cNvPr id="0" name="图片 29"/>
                      <p:cNvPicPr/>
                      <p:nvPr/>
                    </p:nvPicPr>
                    <p:blipFill>
                      <a:blip r:embed="rId20"/>
                      <a:stretch>
                        <a:fillRect/>
                      </a:stretch>
                    </p:blipFill>
                    <p:spPr>
                      <a:xfrm>
                        <a:off x="6165850" y="3302000"/>
                        <a:ext cx="574040" cy="447040"/>
                      </a:xfrm>
                      <a:prstGeom prst="rect">
                        <a:avLst/>
                      </a:prstGeom>
                      <a:noFill/>
                      <a:ln w="38100">
                        <a:noFill/>
                        <a:miter/>
                      </a:ln>
                    </p:spPr>
                  </p:pic>
                </p:oleObj>
              </mc:Fallback>
            </mc:AlternateContent>
          </a:graphicData>
        </a:graphic>
      </p:graphicFrame>
      <p:graphicFrame>
        <p:nvGraphicFramePr>
          <p:cNvPr id="13" name="对象 -2147482328"/>
          <p:cNvGraphicFramePr>
            <a:graphicFrameLocks noChangeAspect="1"/>
          </p:cNvGraphicFramePr>
          <p:nvPr/>
        </p:nvGraphicFramePr>
        <p:xfrm>
          <a:off x="8104505" y="3285490"/>
          <a:ext cx="594995" cy="462915"/>
        </p:xfrm>
        <a:graphic>
          <a:graphicData uri="http://schemas.openxmlformats.org/presentationml/2006/ole">
            <mc:AlternateContent xmlns:mc="http://schemas.openxmlformats.org/markup-compatibility/2006">
              <mc:Choice xmlns:v="urn:schemas-microsoft-com:vml" Requires="v">
                <p:oleObj spid="_x0000_s23800" r:id="rId21" imgW="279400" imgH="215900" progId="Equation.DSMT4">
                  <p:embed/>
                </p:oleObj>
              </mc:Choice>
              <mc:Fallback>
                <p:oleObj r:id="rId21" imgW="279400" imgH="215900" progId="Equation.DSMT4">
                  <p:embed/>
                  <p:pic>
                    <p:nvPicPr>
                      <p:cNvPr id="0" name="图片 30"/>
                      <p:cNvPicPr/>
                      <p:nvPr/>
                    </p:nvPicPr>
                    <p:blipFill>
                      <a:blip r:embed="rId22"/>
                      <a:stretch>
                        <a:fillRect/>
                      </a:stretch>
                    </p:blipFill>
                    <p:spPr>
                      <a:xfrm>
                        <a:off x="8104505" y="3285490"/>
                        <a:ext cx="594995" cy="462915"/>
                      </a:xfrm>
                      <a:prstGeom prst="rect">
                        <a:avLst/>
                      </a:prstGeom>
                      <a:noFill/>
                      <a:ln w="38100">
                        <a:noFill/>
                        <a:miter/>
                      </a:ln>
                    </p:spPr>
                  </p:pic>
                </p:oleObj>
              </mc:Fallback>
            </mc:AlternateContent>
          </a:graphicData>
        </a:graphic>
      </p:graphicFrame>
      <p:graphicFrame>
        <p:nvGraphicFramePr>
          <p:cNvPr id="14" name="对象 -2147482327"/>
          <p:cNvGraphicFramePr>
            <a:graphicFrameLocks noChangeAspect="1"/>
          </p:cNvGraphicFramePr>
          <p:nvPr/>
        </p:nvGraphicFramePr>
        <p:xfrm>
          <a:off x="3789680" y="3861435"/>
          <a:ext cx="4062095" cy="504190"/>
        </p:xfrm>
        <a:graphic>
          <a:graphicData uri="http://schemas.openxmlformats.org/presentationml/2006/ole">
            <mc:AlternateContent xmlns:mc="http://schemas.openxmlformats.org/markup-compatibility/2006">
              <mc:Choice xmlns:v="urn:schemas-microsoft-com:vml" Requires="v">
                <p:oleObj spid="_x0000_s23801" r:id="rId23" imgW="1714500" imgH="228600" progId="Equation.DSMT4">
                  <p:embed/>
                </p:oleObj>
              </mc:Choice>
              <mc:Fallback>
                <p:oleObj r:id="rId23" imgW="1714500" imgH="228600" progId="Equation.DSMT4">
                  <p:embed/>
                  <p:pic>
                    <p:nvPicPr>
                      <p:cNvPr id="0" name="图片 31"/>
                      <p:cNvPicPr/>
                      <p:nvPr/>
                    </p:nvPicPr>
                    <p:blipFill>
                      <a:blip r:embed="rId24"/>
                      <a:stretch>
                        <a:fillRect/>
                      </a:stretch>
                    </p:blipFill>
                    <p:spPr>
                      <a:xfrm>
                        <a:off x="3789680" y="3861435"/>
                        <a:ext cx="4062095" cy="504190"/>
                      </a:xfrm>
                      <a:prstGeom prst="rect">
                        <a:avLst/>
                      </a:prstGeom>
                      <a:noFill/>
                      <a:ln w="38100">
                        <a:noFill/>
                        <a:miter/>
                      </a:ln>
                    </p:spPr>
                  </p:pic>
                </p:oleObj>
              </mc:Fallback>
            </mc:AlternateContent>
          </a:graphicData>
        </a:graphic>
      </p:graphicFrame>
      <p:graphicFrame>
        <p:nvGraphicFramePr>
          <p:cNvPr id="15" name="对象 -2147482326"/>
          <p:cNvGraphicFramePr>
            <a:graphicFrameLocks noChangeAspect="1"/>
          </p:cNvGraphicFramePr>
          <p:nvPr/>
        </p:nvGraphicFramePr>
        <p:xfrm>
          <a:off x="4365625" y="4365625"/>
          <a:ext cx="2461895" cy="544195"/>
        </p:xfrm>
        <a:graphic>
          <a:graphicData uri="http://schemas.openxmlformats.org/presentationml/2006/ole">
            <mc:AlternateContent xmlns:mc="http://schemas.openxmlformats.org/markup-compatibility/2006">
              <mc:Choice xmlns:v="urn:schemas-microsoft-com:vml" Requires="v">
                <p:oleObj spid="_x0000_s23802" r:id="rId25" imgW="951865" imgH="215900" progId="Equation.DSMT4">
                  <p:embed/>
                </p:oleObj>
              </mc:Choice>
              <mc:Fallback>
                <p:oleObj r:id="rId25" imgW="951865" imgH="215900" progId="Equation.DSMT4">
                  <p:embed/>
                  <p:pic>
                    <p:nvPicPr>
                      <p:cNvPr id="0" name="图片 33"/>
                      <p:cNvPicPr/>
                      <p:nvPr/>
                    </p:nvPicPr>
                    <p:blipFill>
                      <a:blip r:embed="rId26"/>
                      <a:stretch>
                        <a:fillRect/>
                      </a:stretch>
                    </p:blipFill>
                    <p:spPr>
                      <a:xfrm>
                        <a:off x="4365625" y="4365625"/>
                        <a:ext cx="2461895" cy="544195"/>
                      </a:xfrm>
                      <a:prstGeom prst="rect">
                        <a:avLst/>
                      </a:prstGeom>
                      <a:noFill/>
                      <a:ln w="38100">
                        <a:noFill/>
                        <a:miter/>
                      </a:ln>
                    </p:spPr>
                  </p:pic>
                </p:oleObj>
              </mc:Fallback>
            </mc:AlternateContent>
          </a:graphicData>
        </a:graphic>
      </p:graphicFrame>
      <p:graphicFrame>
        <p:nvGraphicFramePr>
          <p:cNvPr id="16" name="对象 -2147482325"/>
          <p:cNvGraphicFramePr>
            <a:graphicFrameLocks noChangeAspect="1"/>
          </p:cNvGraphicFramePr>
          <p:nvPr/>
        </p:nvGraphicFramePr>
        <p:xfrm>
          <a:off x="549275" y="4869180"/>
          <a:ext cx="1229995" cy="426720"/>
        </p:xfrm>
        <a:graphic>
          <a:graphicData uri="http://schemas.openxmlformats.org/presentationml/2006/ole">
            <mc:AlternateContent xmlns:mc="http://schemas.openxmlformats.org/markup-compatibility/2006">
              <mc:Choice xmlns:v="urn:schemas-microsoft-com:vml" Requires="v">
                <p:oleObj spid="_x0000_s23803" r:id="rId27" imgW="609600" imgH="215900" progId="Equation.DSMT4">
                  <p:embed/>
                </p:oleObj>
              </mc:Choice>
              <mc:Fallback>
                <p:oleObj r:id="rId27" imgW="609600" imgH="215900" progId="Equation.DSMT4">
                  <p:embed/>
                  <p:pic>
                    <p:nvPicPr>
                      <p:cNvPr id="0" name="图片 51"/>
                      <p:cNvPicPr/>
                      <p:nvPr/>
                    </p:nvPicPr>
                    <p:blipFill>
                      <a:blip r:embed="rId28"/>
                      <a:stretch>
                        <a:fillRect/>
                      </a:stretch>
                    </p:blipFill>
                    <p:spPr>
                      <a:xfrm>
                        <a:off x="549275" y="4869180"/>
                        <a:ext cx="1229995" cy="426720"/>
                      </a:xfrm>
                      <a:prstGeom prst="rect">
                        <a:avLst/>
                      </a:prstGeom>
                      <a:noFill/>
                      <a:ln w="38100">
                        <a:noFill/>
                        <a:miter/>
                      </a:ln>
                    </p:spPr>
                  </p:pic>
                </p:oleObj>
              </mc:Fallback>
            </mc:AlternateContent>
          </a:graphicData>
        </a:graphic>
      </p:graphicFrame>
      <p:graphicFrame>
        <p:nvGraphicFramePr>
          <p:cNvPr id="17" name="对象 -2147482324"/>
          <p:cNvGraphicFramePr>
            <a:graphicFrameLocks noChangeAspect="1"/>
          </p:cNvGraphicFramePr>
          <p:nvPr/>
        </p:nvGraphicFramePr>
        <p:xfrm>
          <a:off x="4005580" y="4869180"/>
          <a:ext cx="343535" cy="343535"/>
        </p:xfrm>
        <a:graphic>
          <a:graphicData uri="http://schemas.openxmlformats.org/presentationml/2006/ole">
            <mc:AlternateContent xmlns:mc="http://schemas.openxmlformats.org/markup-compatibility/2006">
              <mc:Choice xmlns:v="urn:schemas-microsoft-com:vml" Requires="v">
                <p:oleObj spid="_x0000_s23804" r:id="rId29" imgW="152400" imgH="152400" progId="Equation.DSMT4">
                  <p:embed/>
                </p:oleObj>
              </mc:Choice>
              <mc:Fallback>
                <p:oleObj r:id="rId29" imgW="152400" imgH="152400" progId="Equation.DSMT4">
                  <p:embed/>
                  <p:pic>
                    <p:nvPicPr>
                      <p:cNvPr id="0" name="图片 52"/>
                      <p:cNvPicPr/>
                      <p:nvPr/>
                    </p:nvPicPr>
                    <p:blipFill>
                      <a:blip r:embed="rId30"/>
                      <a:stretch>
                        <a:fillRect/>
                      </a:stretch>
                    </p:blipFill>
                    <p:spPr>
                      <a:xfrm>
                        <a:off x="4005580" y="4869180"/>
                        <a:ext cx="343535" cy="3435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0356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可以刻画好消息             和坏消息             的非对称性冲击，体现正常扰动和跳跃扰动的反馈效应</a:t>
            </a:r>
            <a:r>
              <a:rPr kumimoji="1" lang="zh-CN" altLang="en-US" sz="2200" dirty="0">
                <a:latin typeface="Times New Roman" panose="02020603050405020304" pitchFamily="18" charset="0"/>
                <a:ea typeface="+mn-ea"/>
                <a:cs typeface="Times New Roman" panose="02020603050405020304" pitchFamily="18" charset="0"/>
              </a:rPr>
              <a:t>：</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，参数向量                                ，               非负，          为示性函数，当               时，               。</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表示消击息冲击函数。如果最后一期有好消息且没有跳跃，则               ，若有一次跳跃，则                                     ；如果最后一期是坏消息且没有跳跃，       则                                      ，若有一次跳跃，则                                                     。</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资产收益的总条件均值和总条件方差分别为：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317"/>
          <p:cNvGraphicFramePr>
            <a:graphicFrameLocks noChangeAspect="1"/>
          </p:cNvGraphicFramePr>
          <p:nvPr/>
        </p:nvGraphicFramePr>
        <p:xfrm>
          <a:off x="621030" y="836930"/>
          <a:ext cx="1227455" cy="426085"/>
        </p:xfrm>
        <a:graphic>
          <a:graphicData uri="http://schemas.openxmlformats.org/presentationml/2006/ole">
            <mc:AlternateContent xmlns:mc="http://schemas.openxmlformats.org/markup-compatibility/2006">
              <mc:Choice xmlns:v="urn:schemas-microsoft-com:vml" Requires="v">
                <p:oleObj spid="_x0000_s24849" r:id="rId3" imgW="609600" imgH="215900" progId="Equation.DSMT4">
                  <p:embed/>
                </p:oleObj>
              </mc:Choice>
              <mc:Fallback>
                <p:oleObj r:id="rId3" imgW="609600" imgH="215900" progId="Equation.DSMT4">
                  <p:embed/>
                  <p:pic>
                    <p:nvPicPr>
                      <p:cNvPr id="0" name="图片 3075"/>
                      <p:cNvPicPr/>
                      <p:nvPr/>
                    </p:nvPicPr>
                    <p:blipFill>
                      <a:blip r:embed="rId4"/>
                      <a:stretch>
                        <a:fillRect/>
                      </a:stretch>
                    </p:blipFill>
                    <p:spPr>
                      <a:xfrm>
                        <a:off x="621030" y="836930"/>
                        <a:ext cx="1227455" cy="426085"/>
                      </a:xfrm>
                      <a:prstGeom prst="rect">
                        <a:avLst/>
                      </a:prstGeom>
                      <a:noFill/>
                      <a:ln w="38100">
                        <a:noFill/>
                        <a:miter/>
                      </a:ln>
                    </p:spPr>
                  </p:pic>
                </p:oleObj>
              </mc:Fallback>
            </mc:AlternateContent>
          </a:graphicData>
        </a:graphic>
      </p:graphicFrame>
      <p:graphicFrame>
        <p:nvGraphicFramePr>
          <p:cNvPr id="4" name="对象 -2147482316"/>
          <p:cNvGraphicFramePr>
            <a:graphicFrameLocks noChangeAspect="1"/>
          </p:cNvGraphicFramePr>
          <p:nvPr/>
        </p:nvGraphicFramePr>
        <p:xfrm>
          <a:off x="3861435" y="836930"/>
          <a:ext cx="888365" cy="392430"/>
        </p:xfrm>
        <a:graphic>
          <a:graphicData uri="http://schemas.openxmlformats.org/presentationml/2006/ole">
            <mc:AlternateContent xmlns:mc="http://schemas.openxmlformats.org/markup-compatibility/2006">
              <mc:Choice xmlns:v="urn:schemas-microsoft-com:vml" Requires="v">
                <p:oleObj spid="_x0000_s24850" r:id="rId5" imgW="431800" imgH="203200" progId="Equation.DSMT4">
                  <p:embed/>
                </p:oleObj>
              </mc:Choice>
              <mc:Fallback>
                <p:oleObj r:id="rId5" imgW="431800" imgH="203200" progId="Equation.DSMT4">
                  <p:embed/>
                  <p:pic>
                    <p:nvPicPr>
                      <p:cNvPr id="0" name="图片 3"/>
                      <p:cNvPicPr/>
                      <p:nvPr/>
                    </p:nvPicPr>
                    <p:blipFill>
                      <a:blip r:embed="rId6"/>
                      <a:stretch>
                        <a:fillRect/>
                      </a:stretch>
                    </p:blipFill>
                    <p:spPr>
                      <a:xfrm>
                        <a:off x="3861435" y="836930"/>
                        <a:ext cx="888365" cy="392430"/>
                      </a:xfrm>
                      <a:prstGeom prst="rect">
                        <a:avLst/>
                      </a:prstGeom>
                      <a:noFill/>
                      <a:ln w="38100">
                        <a:noFill/>
                        <a:miter/>
                      </a:ln>
                    </p:spPr>
                  </p:pic>
                </p:oleObj>
              </mc:Fallback>
            </mc:AlternateContent>
          </a:graphicData>
        </a:graphic>
      </p:graphicFrame>
      <p:graphicFrame>
        <p:nvGraphicFramePr>
          <p:cNvPr id="7" name="对象 -2147482315"/>
          <p:cNvGraphicFramePr>
            <a:graphicFrameLocks noChangeAspect="1"/>
          </p:cNvGraphicFramePr>
          <p:nvPr/>
        </p:nvGraphicFramePr>
        <p:xfrm>
          <a:off x="5805805" y="836930"/>
          <a:ext cx="937260" cy="414020"/>
        </p:xfrm>
        <a:graphic>
          <a:graphicData uri="http://schemas.openxmlformats.org/presentationml/2006/ole">
            <mc:AlternateContent xmlns:mc="http://schemas.openxmlformats.org/markup-compatibility/2006">
              <mc:Choice xmlns:v="urn:schemas-microsoft-com:vml" Requires="v">
                <p:oleObj spid="_x0000_s24851" r:id="rId7" imgW="431800" imgH="203200" progId="Equation.DSMT4">
                  <p:embed/>
                </p:oleObj>
              </mc:Choice>
              <mc:Fallback>
                <p:oleObj r:id="rId7" imgW="431800" imgH="203200" progId="Equation.DSMT4">
                  <p:embed/>
                  <p:pic>
                    <p:nvPicPr>
                      <p:cNvPr id="0" name="图片 5"/>
                      <p:cNvPicPr/>
                      <p:nvPr/>
                    </p:nvPicPr>
                    <p:blipFill>
                      <a:blip r:embed="rId8"/>
                      <a:stretch>
                        <a:fillRect/>
                      </a:stretch>
                    </p:blipFill>
                    <p:spPr>
                      <a:xfrm>
                        <a:off x="5805805" y="836930"/>
                        <a:ext cx="937260" cy="414020"/>
                      </a:xfrm>
                      <a:prstGeom prst="rect">
                        <a:avLst/>
                      </a:prstGeom>
                      <a:noFill/>
                      <a:ln w="38100">
                        <a:noFill/>
                        <a:miter/>
                      </a:ln>
                    </p:spPr>
                  </p:pic>
                </p:oleObj>
              </mc:Fallback>
            </mc:AlternateContent>
          </a:graphicData>
        </a:graphic>
      </p:graphicFrame>
      <p:graphicFrame>
        <p:nvGraphicFramePr>
          <p:cNvPr id="9" name="对象 -2147482318"/>
          <p:cNvGraphicFramePr>
            <a:graphicFrameLocks noChangeAspect="1"/>
          </p:cNvGraphicFramePr>
          <p:nvPr/>
        </p:nvGraphicFramePr>
        <p:xfrm>
          <a:off x="2997200" y="1629410"/>
          <a:ext cx="7979410" cy="565785"/>
        </p:xfrm>
        <a:graphic>
          <a:graphicData uri="http://schemas.openxmlformats.org/presentationml/2006/ole">
            <mc:AlternateContent xmlns:mc="http://schemas.openxmlformats.org/markup-compatibility/2006">
              <mc:Choice xmlns:v="urn:schemas-microsoft-com:vml" Requires="v">
                <p:oleObj spid="_x0000_s24852" r:id="rId9" imgW="3886200" imgH="279400" progId="Equation.DSMT4">
                  <p:embed/>
                </p:oleObj>
              </mc:Choice>
              <mc:Fallback>
                <p:oleObj r:id="rId9" imgW="3886200" imgH="279400" progId="Equation.DSMT4">
                  <p:embed/>
                  <p:pic>
                    <p:nvPicPr>
                      <p:cNvPr id="0" name="图片 6"/>
                      <p:cNvPicPr/>
                      <p:nvPr/>
                    </p:nvPicPr>
                    <p:blipFill>
                      <a:blip r:embed="rId10"/>
                      <a:stretch>
                        <a:fillRect/>
                      </a:stretch>
                    </p:blipFill>
                    <p:spPr>
                      <a:xfrm>
                        <a:off x="2997200" y="1629410"/>
                        <a:ext cx="7979410" cy="565785"/>
                      </a:xfrm>
                      <a:prstGeom prst="rect">
                        <a:avLst/>
                      </a:prstGeom>
                      <a:noFill/>
                      <a:ln w="38100">
                        <a:noFill/>
                        <a:miter/>
                      </a:ln>
                    </p:spPr>
                  </p:pic>
                </p:oleObj>
              </mc:Fallback>
            </mc:AlternateContent>
          </a:graphicData>
        </a:graphic>
      </p:graphicFrame>
      <p:graphicFrame>
        <p:nvGraphicFramePr>
          <p:cNvPr id="11" name="对象 -2147482323"/>
          <p:cNvGraphicFramePr>
            <a:graphicFrameLocks noChangeAspect="1"/>
          </p:cNvGraphicFramePr>
          <p:nvPr/>
        </p:nvGraphicFramePr>
        <p:xfrm>
          <a:off x="2617470" y="2277110"/>
          <a:ext cx="2284730" cy="542290"/>
        </p:xfrm>
        <a:graphic>
          <a:graphicData uri="http://schemas.openxmlformats.org/presentationml/2006/ole">
            <mc:AlternateContent xmlns:mc="http://schemas.openxmlformats.org/markup-compatibility/2006">
              <mc:Choice xmlns:v="urn:schemas-microsoft-com:vml" Requires="v">
                <p:oleObj spid="_x0000_s24853" r:id="rId11" imgW="1104900" imgH="254000" progId="Equation.DSMT4">
                  <p:embed/>
                </p:oleObj>
              </mc:Choice>
              <mc:Fallback>
                <p:oleObj r:id="rId11" imgW="1104900" imgH="254000" progId="Equation.DSMT4">
                  <p:embed/>
                  <p:pic>
                    <p:nvPicPr>
                      <p:cNvPr id="0" name="图片 7"/>
                      <p:cNvPicPr/>
                      <p:nvPr/>
                    </p:nvPicPr>
                    <p:blipFill>
                      <a:blip r:embed="rId12"/>
                      <a:stretch>
                        <a:fillRect/>
                      </a:stretch>
                    </p:blipFill>
                    <p:spPr>
                      <a:xfrm>
                        <a:off x="2617470" y="2277110"/>
                        <a:ext cx="2284730" cy="542290"/>
                      </a:xfrm>
                      <a:prstGeom prst="rect">
                        <a:avLst/>
                      </a:prstGeom>
                      <a:noFill/>
                      <a:ln w="38100">
                        <a:noFill/>
                        <a:miter/>
                      </a:ln>
                    </p:spPr>
                  </p:pic>
                </p:oleObj>
              </mc:Fallback>
            </mc:AlternateContent>
          </a:graphicData>
        </a:graphic>
      </p:graphicFrame>
      <p:graphicFrame>
        <p:nvGraphicFramePr>
          <p:cNvPr id="13" name="对象 -2147482322"/>
          <p:cNvGraphicFramePr>
            <a:graphicFrameLocks noChangeAspect="1"/>
          </p:cNvGraphicFramePr>
          <p:nvPr/>
        </p:nvGraphicFramePr>
        <p:xfrm>
          <a:off x="5013325" y="2339975"/>
          <a:ext cx="1202690" cy="417195"/>
        </p:xfrm>
        <a:graphic>
          <a:graphicData uri="http://schemas.openxmlformats.org/presentationml/2006/ole">
            <mc:AlternateContent xmlns:mc="http://schemas.openxmlformats.org/markup-compatibility/2006">
              <mc:Choice xmlns:v="urn:schemas-microsoft-com:vml" Requires="v">
                <p:oleObj spid="_x0000_s24854" r:id="rId13" imgW="609600" imgH="215900" progId="Equation.DSMT4">
                  <p:embed/>
                </p:oleObj>
              </mc:Choice>
              <mc:Fallback>
                <p:oleObj r:id="rId13" imgW="609600" imgH="215900" progId="Equation.DSMT4">
                  <p:embed/>
                  <p:pic>
                    <p:nvPicPr>
                      <p:cNvPr id="0" name="图片 8"/>
                      <p:cNvPicPr/>
                      <p:nvPr/>
                    </p:nvPicPr>
                    <p:blipFill>
                      <a:blip r:embed="rId4"/>
                      <a:stretch>
                        <a:fillRect/>
                      </a:stretch>
                    </p:blipFill>
                    <p:spPr>
                      <a:xfrm>
                        <a:off x="5013325" y="2339975"/>
                        <a:ext cx="1202690" cy="417195"/>
                      </a:xfrm>
                      <a:prstGeom prst="rect">
                        <a:avLst/>
                      </a:prstGeom>
                      <a:noFill/>
                      <a:ln w="38100">
                        <a:noFill/>
                        <a:miter/>
                      </a:ln>
                    </p:spPr>
                  </p:pic>
                </p:oleObj>
              </mc:Fallback>
            </mc:AlternateContent>
          </a:graphicData>
        </a:graphic>
      </p:graphicFrame>
      <p:graphicFrame>
        <p:nvGraphicFramePr>
          <p:cNvPr id="15" name="对象 -2147482321"/>
          <p:cNvGraphicFramePr>
            <a:graphicFrameLocks noChangeAspect="1"/>
          </p:cNvGraphicFramePr>
          <p:nvPr/>
        </p:nvGraphicFramePr>
        <p:xfrm>
          <a:off x="6957695" y="2339975"/>
          <a:ext cx="774700" cy="417195"/>
        </p:xfrm>
        <a:graphic>
          <a:graphicData uri="http://schemas.openxmlformats.org/presentationml/2006/ole">
            <mc:AlternateContent xmlns:mc="http://schemas.openxmlformats.org/markup-compatibility/2006">
              <mc:Choice xmlns:v="urn:schemas-microsoft-com:vml" Requires="v">
                <p:oleObj spid="_x0000_s24855" r:id="rId14" imgW="405765" imgH="215900" progId="Equation.DSMT4">
                  <p:embed/>
                </p:oleObj>
              </mc:Choice>
              <mc:Fallback>
                <p:oleObj r:id="rId14" imgW="405765" imgH="215900" progId="Equation.DSMT4">
                  <p:embed/>
                  <p:pic>
                    <p:nvPicPr>
                      <p:cNvPr id="0" name="图片 9"/>
                      <p:cNvPicPr/>
                      <p:nvPr/>
                    </p:nvPicPr>
                    <p:blipFill>
                      <a:blip r:embed="rId15"/>
                      <a:stretch>
                        <a:fillRect/>
                      </a:stretch>
                    </p:blipFill>
                    <p:spPr>
                      <a:xfrm>
                        <a:off x="6957695" y="2339975"/>
                        <a:ext cx="774700" cy="417195"/>
                      </a:xfrm>
                      <a:prstGeom prst="rect">
                        <a:avLst/>
                      </a:prstGeom>
                      <a:noFill/>
                      <a:ln w="38100">
                        <a:noFill/>
                        <a:miter/>
                      </a:ln>
                    </p:spPr>
                  </p:pic>
                </p:oleObj>
              </mc:Fallback>
            </mc:AlternateContent>
          </a:graphicData>
        </a:graphic>
      </p:graphicFrame>
      <p:graphicFrame>
        <p:nvGraphicFramePr>
          <p:cNvPr id="17" name="对象 -2147482320"/>
          <p:cNvGraphicFramePr>
            <a:graphicFrameLocks noChangeAspect="1"/>
          </p:cNvGraphicFramePr>
          <p:nvPr/>
        </p:nvGraphicFramePr>
        <p:xfrm>
          <a:off x="9693910" y="2284730"/>
          <a:ext cx="1049020" cy="462915"/>
        </p:xfrm>
        <a:graphic>
          <a:graphicData uri="http://schemas.openxmlformats.org/presentationml/2006/ole">
            <mc:AlternateContent xmlns:mc="http://schemas.openxmlformats.org/markup-compatibility/2006">
              <mc:Choice xmlns:v="urn:schemas-microsoft-com:vml" Requires="v">
                <p:oleObj spid="_x0000_s24856" r:id="rId16" imgW="431800" imgH="203200" progId="Equation.DSMT4">
                  <p:embed/>
                </p:oleObj>
              </mc:Choice>
              <mc:Fallback>
                <p:oleObj r:id="rId16" imgW="431800" imgH="203200" progId="Equation.DSMT4">
                  <p:embed/>
                  <p:pic>
                    <p:nvPicPr>
                      <p:cNvPr id="0" name="图片 10"/>
                      <p:cNvPicPr/>
                      <p:nvPr/>
                    </p:nvPicPr>
                    <p:blipFill>
                      <a:blip r:embed="rId8"/>
                      <a:stretch>
                        <a:fillRect/>
                      </a:stretch>
                    </p:blipFill>
                    <p:spPr>
                      <a:xfrm>
                        <a:off x="9693910" y="2284730"/>
                        <a:ext cx="1049020" cy="462915"/>
                      </a:xfrm>
                      <a:prstGeom prst="rect">
                        <a:avLst/>
                      </a:prstGeom>
                      <a:noFill/>
                      <a:ln w="38100">
                        <a:noFill/>
                        <a:miter/>
                      </a:ln>
                    </p:spPr>
                  </p:pic>
                </p:oleObj>
              </mc:Fallback>
            </mc:AlternateContent>
          </a:graphicData>
        </a:graphic>
      </p:graphicFrame>
      <p:graphicFrame>
        <p:nvGraphicFramePr>
          <p:cNvPr id="19" name="对象 -2147482319"/>
          <p:cNvGraphicFramePr>
            <a:graphicFrameLocks noChangeAspect="1"/>
          </p:cNvGraphicFramePr>
          <p:nvPr/>
        </p:nvGraphicFramePr>
        <p:xfrm>
          <a:off x="836930" y="2819400"/>
          <a:ext cx="1163320" cy="468630"/>
        </p:xfrm>
        <a:graphic>
          <a:graphicData uri="http://schemas.openxmlformats.org/presentationml/2006/ole">
            <mc:AlternateContent xmlns:mc="http://schemas.openxmlformats.org/markup-compatibility/2006">
              <mc:Choice xmlns:v="urn:schemas-microsoft-com:vml" Requires="v">
                <p:oleObj spid="_x0000_s24857" r:id="rId17" imgW="545465" imgH="215900" progId="Equation.DSMT4">
                  <p:embed/>
                </p:oleObj>
              </mc:Choice>
              <mc:Fallback>
                <p:oleObj r:id="rId17" imgW="545465" imgH="215900" progId="Equation.DSMT4">
                  <p:embed/>
                  <p:pic>
                    <p:nvPicPr>
                      <p:cNvPr id="0" name="图片 11"/>
                      <p:cNvPicPr/>
                      <p:nvPr/>
                    </p:nvPicPr>
                    <p:blipFill>
                      <a:blip r:embed="rId18"/>
                      <a:stretch>
                        <a:fillRect/>
                      </a:stretch>
                    </p:blipFill>
                    <p:spPr>
                      <a:xfrm>
                        <a:off x="836930" y="2819400"/>
                        <a:ext cx="1163320" cy="468630"/>
                      </a:xfrm>
                      <a:prstGeom prst="rect">
                        <a:avLst/>
                      </a:prstGeom>
                      <a:noFill/>
                      <a:ln w="38100">
                        <a:noFill/>
                        <a:miter/>
                      </a:ln>
                    </p:spPr>
                  </p:pic>
                </p:oleObj>
              </mc:Fallback>
            </mc:AlternateContent>
          </a:graphicData>
        </a:graphic>
      </p:graphicFrame>
      <p:graphicFrame>
        <p:nvGraphicFramePr>
          <p:cNvPr id="21" name="对象 -2147482307"/>
          <p:cNvGraphicFramePr>
            <a:graphicFrameLocks noChangeAspect="1"/>
          </p:cNvGraphicFramePr>
          <p:nvPr/>
        </p:nvGraphicFramePr>
        <p:xfrm>
          <a:off x="765175" y="3357245"/>
          <a:ext cx="1635125" cy="433705"/>
        </p:xfrm>
        <a:graphic>
          <a:graphicData uri="http://schemas.openxmlformats.org/presentationml/2006/ole">
            <mc:AlternateContent xmlns:mc="http://schemas.openxmlformats.org/markup-compatibility/2006">
              <mc:Choice xmlns:v="urn:schemas-microsoft-com:vml" Requires="v">
                <p:oleObj spid="_x0000_s24858" r:id="rId19" imgW="800100" imgH="228600" progId="Equation.DSMT4">
                  <p:embed/>
                </p:oleObj>
              </mc:Choice>
              <mc:Fallback>
                <p:oleObj r:id="rId19" imgW="800100" imgH="228600" progId="Equation.DSMT4">
                  <p:embed/>
                  <p:pic>
                    <p:nvPicPr>
                      <p:cNvPr id="0" name="图片 12"/>
                      <p:cNvPicPr/>
                      <p:nvPr/>
                    </p:nvPicPr>
                    <p:blipFill>
                      <a:blip r:embed="rId20"/>
                      <a:stretch>
                        <a:fillRect/>
                      </a:stretch>
                    </p:blipFill>
                    <p:spPr>
                      <a:xfrm>
                        <a:off x="765175" y="3357245"/>
                        <a:ext cx="1635125" cy="433705"/>
                      </a:xfrm>
                      <a:prstGeom prst="rect">
                        <a:avLst/>
                      </a:prstGeom>
                      <a:noFill/>
                      <a:ln w="38100">
                        <a:noFill/>
                        <a:miter/>
                      </a:ln>
                    </p:spPr>
                  </p:pic>
                </p:oleObj>
              </mc:Fallback>
            </mc:AlternateContent>
          </a:graphicData>
        </a:graphic>
      </p:graphicFrame>
      <p:graphicFrame>
        <p:nvGraphicFramePr>
          <p:cNvPr id="23" name="对象 -2147482306"/>
          <p:cNvGraphicFramePr>
            <a:graphicFrameLocks noChangeAspect="1"/>
          </p:cNvGraphicFramePr>
          <p:nvPr/>
        </p:nvGraphicFramePr>
        <p:xfrm>
          <a:off x="9909810" y="3357245"/>
          <a:ext cx="1959610" cy="384175"/>
        </p:xfrm>
        <a:graphic>
          <a:graphicData uri="http://schemas.openxmlformats.org/presentationml/2006/ole">
            <mc:AlternateContent xmlns:mc="http://schemas.openxmlformats.org/markup-compatibility/2006">
              <mc:Choice xmlns:v="urn:schemas-microsoft-com:vml" Requires="v">
                <p:oleObj spid="_x0000_s24859" r:id="rId21" imgW="1104265" imgH="215900" progId="Equation.DSMT4">
                  <p:embed/>
                </p:oleObj>
              </mc:Choice>
              <mc:Fallback>
                <p:oleObj r:id="rId21" imgW="1104265" imgH="215900" progId="Equation.DSMT4">
                  <p:embed/>
                  <p:pic>
                    <p:nvPicPr>
                      <p:cNvPr id="0" name="图片 13"/>
                      <p:cNvPicPr/>
                      <p:nvPr/>
                    </p:nvPicPr>
                    <p:blipFill>
                      <a:blip r:embed="rId22"/>
                      <a:stretch>
                        <a:fillRect/>
                      </a:stretch>
                    </p:blipFill>
                    <p:spPr>
                      <a:xfrm>
                        <a:off x="9909810" y="3357245"/>
                        <a:ext cx="1959610" cy="384175"/>
                      </a:xfrm>
                      <a:prstGeom prst="rect">
                        <a:avLst/>
                      </a:prstGeom>
                      <a:noFill/>
                      <a:ln w="38100">
                        <a:noFill/>
                        <a:miter/>
                      </a:ln>
                    </p:spPr>
                  </p:pic>
                </p:oleObj>
              </mc:Fallback>
            </mc:AlternateContent>
          </a:graphicData>
        </a:graphic>
      </p:graphicFrame>
      <p:graphicFrame>
        <p:nvGraphicFramePr>
          <p:cNvPr id="25" name="对象 -2147482305"/>
          <p:cNvGraphicFramePr>
            <a:graphicFrameLocks noChangeAspect="1"/>
          </p:cNvGraphicFramePr>
          <p:nvPr/>
        </p:nvGraphicFramePr>
        <p:xfrm>
          <a:off x="3213100" y="3795395"/>
          <a:ext cx="2618105" cy="514985"/>
        </p:xfrm>
        <a:graphic>
          <a:graphicData uri="http://schemas.openxmlformats.org/presentationml/2006/ole">
            <mc:AlternateContent xmlns:mc="http://schemas.openxmlformats.org/markup-compatibility/2006">
              <mc:Choice xmlns:v="urn:schemas-microsoft-com:vml" Requires="v">
                <p:oleObj spid="_x0000_s24860" r:id="rId23" imgW="1345565" imgH="254000" progId="Equation.DSMT4">
                  <p:embed/>
                </p:oleObj>
              </mc:Choice>
              <mc:Fallback>
                <p:oleObj r:id="rId23" imgW="1345565" imgH="254000" progId="Equation.DSMT4">
                  <p:embed/>
                  <p:pic>
                    <p:nvPicPr>
                      <p:cNvPr id="0" name="图片 14"/>
                      <p:cNvPicPr/>
                      <p:nvPr/>
                    </p:nvPicPr>
                    <p:blipFill>
                      <a:blip r:embed="rId24"/>
                      <a:stretch>
                        <a:fillRect/>
                      </a:stretch>
                    </p:blipFill>
                    <p:spPr>
                      <a:xfrm>
                        <a:off x="3213100" y="3795395"/>
                        <a:ext cx="2618105" cy="514985"/>
                      </a:xfrm>
                      <a:prstGeom prst="rect">
                        <a:avLst/>
                      </a:prstGeom>
                      <a:noFill/>
                      <a:ln w="38100">
                        <a:noFill/>
                        <a:miter/>
                      </a:ln>
                    </p:spPr>
                  </p:pic>
                </p:oleObj>
              </mc:Fallback>
            </mc:AlternateContent>
          </a:graphicData>
        </a:graphic>
      </p:graphicFrame>
      <p:graphicFrame>
        <p:nvGraphicFramePr>
          <p:cNvPr id="27" name="对象 -2147482304"/>
          <p:cNvGraphicFramePr>
            <a:graphicFrameLocks noChangeAspect="1"/>
          </p:cNvGraphicFramePr>
          <p:nvPr/>
        </p:nvGraphicFramePr>
        <p:xfrm>
          <a:off x="981075" y="4343400"/>
          <a:ext cx="2658745" cy="420370"/>
        </p:xfrm>
        <a:graphic>
          <a:graphicData uri="http://schemas.openxmlformats.org/presentationml/2006/ole">
            <mc:AlternateContent xmlns:mc="http://schemas.openxmlformats.org/markup-compatibility/2006">
              <mc:Choice xmlns:v="urn:schemas-microsoft-com:vml" Requires="v">
                <p:oleObj spid="_x0000_s24861" r:id="rId25" imgW="1358265" imgH="215900" progId="Equation.DSMT4">
                  <p:embed/>
                </p:oleObj>
              </mc:Choice>
              <mc:Fallback>
                <p:oleObj r:id="rId25" imgW="1358265" imgH="215900" progId="Equation.DSMT4">
                  <p:embed/>
                  <p:pic>
                    <p:nvPicPr>
                      <p:cNvPr id="0" name="图片 15"/>
                      <p:cNvPicPr/>
                      <p:nvPr/>
                    </p:nvPicPr>
                    <p:blipFill>
                      <a:blip r:embed="rId26"/>
                      <a:stretch>
                        <a:fillRect/>
                      </a:stretch>
                    </p:blipFill>
                    <p:spPr>
                      <a:xfrm>
                        <a:off x="981075" y="4343400"/>
                        <a:ext cx="2658745" cy="420370"/>
                      </a:xfrm>
                      <a:prstGeom prst="rect">
                        <a:avLst/>
                      </a:prstGeom>
                      <a:noFill/>
                      <a:ln w="38100">
                        <a:noFill/>
                        <a:miter/>
                      </a:ln>
                    </p:spPr>
                  </p:pic>
                </p:oleObj>
              </mc:Fallback>
            </mc:AlternateContent>
          </a:graphicData>
        </a:graphic>
      </p:graphicFrame>
      <p:graphicFrame>
        <p:nvGraphicFramePr>
          <p:cNvPr id="29" name="对象 -2147482303"/>
          <p:cNvGraphicFramePr>
            <a:graphicFrameLocks noChangeAspect="1"/>
          </p:cNvGraphicFramePr>
          <p:nvPr/>
        </p:nvGraphicFramePr>
        <p:xfrm>
          <a:off x="6165850" y="4274820"/>
          <a:ext cx="3743960" cy="519430"/>
        </p:xfrm>
        <a:graphic>
          <a:graphicData uri="http://schemas.openxmlformats.org/presentationml/2006/ole">
            <mc:AlternateContent xmlns:mc="http://schemas.openxmlformats.org/markup-compatibility/2006">
              <mc:Choice xmlns:v="urn:schemas-microsoft-com:vml" Requires="v">
                <p:oleObj spid="_x0000_s24862" r:id="rId27" imgW="1892300" imgH="254000" progId="Equation.DSMT4">
                  <p:embed/>
                </p:oleObj>
              </mc:Choice>
              <mc:Fallback>
                <p:oleObj r:id="rId27" imgW="1892300" imgH="254000" progId="Equation.DSMT4">
                  <p:embed/>
                  <p:pic>
                    <p:nvPicPr>
                      <p:cNvPr id="0" name="图片 16"/>
                      <p:cNvPicPr/>
                      <p:nvPr/>
                    </p:nvPicPr>
                    <p:blipFill>
                      <a:blip r:embed="rId28"/>
                      <a:stretch>
                        <a:fillRect/>
                      </a:stretch>
                    </p:blipFill>
                    <p:spPr>
                      <a:xfrm>
                        <a:off x="6165850" y="4274820"/>
                        <a:ext cx="3743960" cy="519430"/>
                      </a:xfrm>
                      <a:prstGeom prst="rect">
                        <a:avLst/>
                      </a:prstGeom>
                      <a:noFill/>
                      <a:ln w="38100">
                        <a:noFill/>
                        <a:miter/>
                      </a:ln>
                    </p:spPr>
                  </p:pic>
                </p:oleObj>
              </mc:Fallback>
            </mc:AlternateContent>
          </a:graphicData>
        </a:graphic>
      </p:graphicFrame>
      <p:graphicFrame>
        <p:nvGraphicFramePr>
          <p:cNvPr id="31" name="对象 -2147482302"/>
          <p:cNvGraphicFramePr>
            <a:graphicFrameLocks noChangeAspect="1"/>
          </p:cNvGraphicFramePr>
          <p:nvPr/>
        </p:nvGraphicFramePr>
        <p:xfrm>
          <a:off x="4725670" y="5348605"/>
          <a:ext cx="1546225" cy="462915"/>
        </p:xfrm>
        <a:graphic>
          <a:graphicData uri="http://schemas.openxmlformats.org/presentationml/2006/ole">
            <mc:AlternateContent xmlns:mc="http://schemas.openxmlformats.org/markup-compatibility/2006">
              <mc:Choice xmlns:v="urn:schemas-microsoft-com:vml" Requires="v">
                <p:oleObj spid="_x0000_s24863" r:id="rId29" imgW="876300" imgH="241300" progId="Equation.DSMT4">
                  <p:embed/>
                </p:oleObj>
              </mc:Choice>
              <mc:Fallback>
                <p:oleObj r:id="rId29" imgW="876300" imgH="241300" progId="Equation.DSMT4">
                  <p:embed/>
                  <p:pic>
                    <p:nvPicPr>
                      <p:cNvPr id="0" name="图片 17"/>
                      <p:cNvPicPr/>
                      <p:nvPr/>
                    </p:nvPicPr>
                    <p:blipFill>
                      <a:blip r:embed="rId30"/>
                      <a:stretch>
                        <a:fillRect/>
                      </a:stretch>
                    </p:blipFill>
                    <p:spPr>
                      <a:xfrm>
                        <a:off x="4725670" y="5348605"/>
                        <a:ext cx="1546225" cy="462915"/>
                      </a:xfrm>
                      <a:prstGeom prst="rect">
                        <a:avLst/>
                      </a:prstGeom>
                      <a:noFill/>
                      <a:ln w="38100">
                        <a:noFill/>
                        <a:miter/>
                      </a:ln>
                    </p:spPr>
                  </p:pic>
                </p:oleObj>
              </mc:Fallback>
            </mc:AlternateContent>
          </a:graphicData>
        </a:graphic>
      </p:graphicFrame>
      <p:graphicFrame>
        <p:nvGraphicFramePr>
          <p:cNvPr id="33" name="对象 -2147482301"/>
          <p:cNvGraphicFramePr>
            <a:graphicFrameLocks noChangeAspect="1"/>
          </p:cNvGraphicFramePr>
          <p:nvPr/>
        </p:nvGraphicFramePr>
        <p:xfrm>
          <a:off x="2493010" y="5893435"/>
          <a:ext cx="6857365" cy="513080"/>
        </p:xfrm>
        <a:graphic>
          <a:graphicData uri="http://schemas.openxmlformats.org/presentationml/2006/ole">
            <mc:AlternateContent xmlns:mc="http://schemas.openxmlformats.org/markup-compatibility/2006">
              <mc:Choice xmlns:v="urn:schemas-microsoft-com:vml" Requires="v">
                <p:oleObj spid="_x0000_s24864" r:id="rId31" imgW="3517900" imgH="254000" progId="Equation.DSMT4">
                  <p:embed/>
                </p:oleObj>
              </mc:Choice>
              <mc:Fallback>
                <p:oleObj r:id="rId31" imgW="3517900" imgH="254000" progId="Equation.DSMT4">
                  <p:embed/>
                  <p:pic>
                    <p:nvPicPr>
                      <p:cNvPr id="0" name="图片 18"/>
                      <p:cNvPicPr/>
                      <p:nvPr/>
                    </p:nvPicPr>
                    <p:blipFill>
                      <a:blip r:embed="rId32"/>
                      <a:stretch>
                        <a:fillRect/>
                      </a:stretch>
                    </p:blipFill>
                    <p:spPr>
                      <a:xfrm>
                        <a:off x="2493010" y="5893435"/>
                        <a:ext cx="6857365" cy="5130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189230" y="692785"/>
            <a:ext cx="11462385" cy="5843905"/>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对Jump-GARCH模型参数估计，采用最大似然估计法，                        是在信息集        下发生 j 次跳跃时，资产收益率的条件分布为正态分布的概率密度函数，其满足：</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上式中的                     称为滤子，分解信息集有：</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进一步，根据贝叶斯法则，可得到：</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可</a:t>
            </a:r>
            <a:r>
              <a:rPr kumimoji="1" lang="en-US" altLang="zh-CN" sz="2200" dirty="0">
                <a:latin typeface="Times New Roman" panose="02020603050405020304" pitchFamily="18" charset="0"/>
                <a:ea typeface="+mn-ea"/>
                <a:cs typeface="Times New Roman" panose="02020603050405020304" pitchFamily="18" charset="0"/>
              </a:rPr>
              <a:t>在模型参数估计的基础上可根据滤子评价跳跃行为发生的事后概率</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300"/>
          <p:cNvGraphicFramePr>
            <a:graphicFrameLocks noChangeAspect="1"/>
          </p:cNvGraphicFramePr>
          <p:nvPr/>
        </p:nvGraphicFramePr>
        <p:xfrm>
          <a:off x="7174230" y="765175"/>
          <a:ext cx="1879600" cy="495300"/>
        </p:xfrm>
        <a:graphic>
          <a:graphicData uri="http://schemas.openxmlformats.org/presentationml/2006/ole">
            <mc:AlternateContent xmlns:mc="http://schemas.openxmlformats.org/markup-compatibility/2006">
              <mc:Choice xmlns:v="urn:schemas-microsoft-com:vml" Requires="v">
                <p:oleObj spid="_x0000_s25737" r:id="rId4" imgW="989965" imgH="241300" progId="Equation.DSMT4">
                  <p:embed/>
                </p:oleObj>
              </mc:Choice>
              <mc:Fallback>
                <p:oleObj r:id="rId4" imgW="989965" imgH="241300" progId="Equation.DSMT4">
                  <p:embed/>
                  <p:pic>
                    <p:nvPicPr>
                      <p:cNvPr id="0" name="图片 3075"/>
                      <p:cNvPicPr/>
                      <p:nvPr/>
                    </p:nvPicPr>
                    <p:blipFill>
                      <a:blip r:embed="rId5"/>
                      <a:stretch>
                        <a:fillRect/>
                      </a:stretch>
                    </p:blipFill>
                    <p:spPr>
                      <a:xfrm>
                        <a:off x="7174230" y="765175"/>
                        <a:ext cx="1879600" cy="495300"/>
                      </a:xfrm>
                      <a:prstGeom prst="rect">
                        <a:avLst/>
                      </a:prstGeom>
                      <a:noFill/>
                      <a:ln w="38100">
                        <a:noFill/>
                        <a:miter/>
                      </a:ln>
                    </p:spPr>
                  </p:pic>
                </p:oleObj>
              </mc:Fallback>
            </mc:AlternateContent>
          </a:graphicData>
        </a:graphic>
      </p:graphicFrame>
      <p:graphicFrame>
        <p:nvGraphicFramePr>
          <p:cNvPr id="4" name="对象 -2147482299"/>
          <p:cNvGraphicFramePr>
            <a:graphicFrameLocks noChangeAspect="1"/>
          </p:cNvGraphicFramePr>
          <p:nvPr/>
        </p:nvGraphicFramePr>
        <p:xfrm>
          <a:off x="10486390" y="836930"/>
          <a:ext cx="548005" cy="408940"/>
        </p:xfrm>
        <a:graphic>
          <a:graphicData uri="http://schemas.openxmlformats.org/presentationml/2006/ole">
            <mc:AlternateContent xmlns:mc="http://schemas.openxmlformats.org/markup-compatibility/2006">
              <mc:Choice xmlns:v="urn:schemas-microsoft-com:vml" Requires="v">
                <p:oleObj spid="_x0000_s25738" r:id="rId6" imgW="254000" imgH="203200" progId="Equation.DSMT4">
                  <p:embed/>
                </p:oleObj>
              </mc:Choice>
              <mc:Fallback>
                <p:oleObj r:id="rId6" imgW="254000" imgH="203200" progId="Equation.DSMT4">
                  <p:embed/>
                  <p:pic>
                    <p:nvPicPr>
                      <p:cNvPr id="0" name="图片 2"/>
                      <p:cNvPicPr/>
                      <p:nvPr/>
                    </p:nvPicPr>
                    <p:blipFill>
                      <a:blip r:embed="rId7"/>
                      <a:stretch>
                        <a:fillRect/>
                      </a:stretch>
                    </p:blipFill>
                    <p:spPr>
                      <a:xfrm>
                        <a:off x="10486390" y="836930"/>
                        <a:ext cx="548005" cy="408940"/>
                      </a:xfrm>
                      <a:prstGeom prst="rect">
                        <a:avLst/>
                      </a:prstGeom>
                      <a:noFill/>
                      <a:ln w="38100">
                        <a:noFill/>
                        <a:miter/>
                      </a:ln>
                    </p:spPr>
                  </p:pic>
                </p:oleObj>
              </mc:Fallback>
            </mc:AlternateContent>
          </a:graphicData>
        </a:graphic>
      </p:graphicFrame>
      <p:graphicFrame>
        <p:nvGraphicFramePr>
          <p:cNvPr id="7" name="对象 -2147482297"/>
          <p:cNvGraphicFramePr>
            <a:graphicFrameLocks noChangeAspect="1"/>
          </p:cNvGraphicFramePr>
          <p:nvPr/>
        </p:nvGraphicFramePr>
        <p:xfrm>
          <a:off x="4139565" y="1701165"/>
          <a:ext cx="3302000" cy="719455"/>
        </p:xfrm>
        <a:graphic>
          <a:graphicData uri="http://schemas.openxmlformats.org/presentationml/2006/ole">
            <mc:AlternateContent xmlns:mc="http://schemas.openxmlformats.org/markup-compatibility/2006">
              <mc:Choice xmlns:v="urn:schemas-microsoft-com:vml" Requires="v">
                <p:oleObj spid="_x0000_s25739" r:id="rId8" imgW="1777365" imgH="393700" progId="Equation.DSMT4">
                  <p:embed/>
                </p:oleObj>
              </mc:Choice>
              <mc:Fallback>
                <p:oleObj r:id="rId8" imgW="1777365" imgH="393700" progId="Equation.DSMT4">
                  <p:embed/>
                  <p:pic>
                    <p:nvPicPr>
                      <p:cNvPr id="0" name="图片 3"/>
                      <p:cNvPicPr/>
                      <p:nvPr/>
                    </p:nvPicPr>
                    <p:blipFill>
                      <a:blip r:embed="rId9"/>
                      <a:stretch>
                        <a:fillRect/>
                      </a:stretch>
                    </p:blipFill>
                    <p:spPr>
                      <a:xfrm>
                        <a:off x="4139565" y="1701165"/>
                        <a:ext cx="3302000" cy="719455"/>
                      </a:xfrm>
                      <a:prstGeom prst="rect">
                        <a:avLst/>
                      </a:prstGeom>
                      <a:noFill/>
                      <a:ln w="38100">
                        <a:noFill/>
                        <a:miter/>
                      </a:ln>
                    </p:spPr>
                  </p:pic>
                </p:oleObj>
              </mc:Fallback>
            </mc:AlternateContent>
          </a:graphicData>
        </a:graphic>
      </p:graphicFrame>
      <p:graphicFrame>
        <p:nvGraphicFramePr>
          <p:cNvPr id="9" name="对象 -2147482296"/>
          <p:cNvGraphicFramePr>
            <a:graphicFrameLocks noChangeAspect="1"/>
          </p:cNvGraphicFramePr>
          <p:nvPr/>
        </p:nvGraphicFramePr>
        <p:xfrm>
          <a:off x="3267075" y="2277745"/>
          <a:ext cx="5046345" cy="772160"/>
        </p:xfrm>
        <a:graphic>
          <a:graphicData uri="http://schemas.openxmlformats.org/presentationml/2006/ole">
            <mc:AlternateContent xmlns:mc="http://schemas.openxmlformats.org/markup-compatibility/2006">
              <mc:Choice xmlns:v="urn:schemas-microsoft-com:vml" Requires="v">
                <p:oleObj spid="_x0000_s25740" r:id="rId10" imgW="2616200" imgH="406400" progId="Equation.DSMT4">
                  <p:embed/>
                </p:oleObj>
              </mc:Choice>
              <mc:Fallback>
                <p:oleObj r:id="rId10" imgW="2616200" imgH="406400" progId="Equation.DSMT4">
                  <p:embed/>
                  <p:pic>
                    <p:nvPicPr>
                      <p:cNvPr id="0" name="图片 5"/>
                      <p:cNvPicPr/>
                      <p:nvPr/>
                    </p:nvPicPr>
                    <p:blipFill>
                      <a:blip r:embed="rId11"/>
                      <a:stretch>
                        <a:fillRect/>
                      </a:stretch>
                    </p:blipFill>
                    <p:spPr>
                      <a:xfrm>
                        <a:off x="3267075" y="2277745"/>
                        <a:ext cx="5046345" cy="772160"/>
                      </a:xfrm>
                      <a:prstGeom prst="rect">
                        <a:avLst/>
                      </a:prstGeom>
                      <a:noFill/>
                      <a:ln w="38100">
                        <a:noFill/>
                        <a:miter/>
                      </a:ln>
                    </p:spPr>
                  </p:pic>
                </p:oleObj>
              </mc:Fallback>
            </mc:AlternateContent>
          </a:graphicData>
        </a:graphic>
      </p:graphicFrame>
      <p:graphicFrame>
        <p:nvGraphicFramePr>
          <p:cNvPr id="11" name="对象 -2147482295"/>
          <p:cNvGraphicFramePr>
            <a:graphicFrameLocks noChangeAspect="1"/>
          </p:cNvGraphicFramePr>
          <p:nvPr/>
        </p:nvGraphicFramePr>
        <p:xfrm>
          <a:off x="2493010" y="2781300"/>
          <a:ext cx="6738620" cy="1035685"/>
        </p:xfrm>
        <a:graphic>
          <a:graphicData uri="http://schemas.openxmlformats.org/presentationml/2006/ole">
            <mc:AlternateContent xmlns:mc="http://schemas.openxmlformats.org/markup-compatibility/2006">
              <mc:Choice xmlns:v="urn:schemas-microsoft-com:vml" Requires="v">
                <p:oleObj spid="_x0000_s25741" r:id="rId12" imgW="3467100" imgH="546100" progId="Equation.DSMT4">
                  <p:embed/>
                </p:oleObj>
              </mc:Choice>
              <mc:Fallback>
                <p:oleObj r:id="rId12" imgW="3467100" imgH="546100" progId="Equation.DSMT4">
                  <p:embed/>
                  <p:pic>
                    <p:nvPicPr>
                      <p:cNvPr id="0" name="图片 6"/>
                      <p:cNvPicPr/>
                      <p:nvPr/>
                    </p:nvPicPr>
                    <p:blipFill>
                      <a:blip r:embed="rId13"/>
                      <a:stretch>
                        <a:fillRect/>
                      </a:stretch>
                    </p:blipFill>
                    <p:spPr>
                      <a:xfrm>
                        <a:off x="2493010" y="2781300"/>
                        <a:ext cx="6738620" cy="1035685"/>
                      </a:xfrm>
                      <a:prstGeom prst="rect">
                        <a:avLst/>
                      </a:prstGeom>
                      <a:noFill/>
                      <a:ln w="38100">
                        <a:noFill/>
                        <a:miter/>
                      </a:ln>
                    </p:spPr>
                  </p:pic>
                </p:oleObj>
              </mc:Fallback>
            </mc:AlternateContent>
          </a:graphicData>
        </a:graphic>
      </p:graphicFrame>
      <p:graphicFrame>
        <p:nvGraphicFramePr>
          <p:cNvPr id="13" name="对象 -2147482294"/>
          <p:cNvGraphicFramePr>
            <a:graphicFrameLocks noChangeAspect="1"/>
          </p:cNvGraphicFramePr>
          <p:nvPr/>
        </p:nvGraphicFramePr>
        <p:xfrm>
          <a:off x="1753235" y="3861435"/>
          <a:ext cx="1442085" cy="467360"/>
        </p:xfrm>
        <a:graphic>
          <a:graphicData uri="http://schemas.openxmlformats.org/presentationml/2006/ole">
            <mc:AlternateContent xmlns:mc="http://schemas.openxmlformats.org/markup-compatibility/2006">
              <mc:Choice xmlns:v="urn:schemas-microsoft-com:vml" Requires="v">
                <p:oleObj spid="_x0000_s25742" r:id="rId14" imgW="825500" imgH="241300" progId="Equation.DSMT4">
                  <p:embed/>
                </p:oleObj>
              </mc:Choice>
              <mc:Fallback>
                <p:oleObj r:id="rId14" imgW="825500" imgH="241300" progId="Equation.DSMT4">
                  <p:embed/>
                  <p:pic>
                    <p:nvPicPr>
                      <p:cNvPr id="0" name="图片 7"/>
                      <p:cNvPicPr/>
                      <p:nvPr/>
                    </p:nvPicPr>
                    <p:blipFill>
                      <a:blip r:embed="rId15"/>
                      <a:stretch>
                        <a:fillRect/>
                      </a:stretch>
                    </p:blipFill>
                    <p:spPr>
                      <a:xfrm>
                        <a:off x="1753235" y="3861435"/>
                        <a:ext cx="1442085" cy="467360"/>
                      </a:xfrm>
                      <a:prstGeom prst="rect">
                        <a:avLst/>
                      </a:prstGeom>
                      <a:noFill/>
                      <a:ln w="38100">
                        <a:noFill/>
                        <a:miter/>
                      </a:ln>
                    </p:spPr>
                  </p:pic>
                </p:oleObj>
              </mc:Fallback>
            </mc:AlternateContent>
          </a:graphicData>
        </a:graphic>
      </p:graphicFrame>
      <p:graphicFrame>
        <p:nvGraphicFramePr>
          <p:cNvPr id="15" name="对象 -2147482293"/>
          <p:cNvGraphicFramePr>
            <a:graphicFrameLocks noChangeAspect="1"/>
          </p:cNvGraphicFramePr>
          <p:nvPr/>
        </p:nvGraphicFramePr>
        <p:xfrm>
          <a:off x="4293235" y="4352290"/>
          <a:ext cx="3387090" cy="485775"/>
        </p:xfrm>
        <a:graphic>
          <a:graphicData uri="http://schemas.openxmlformats.org/presentationml/2006/ole">
            <mc:AlternateContent xmlns:mc="http://schemas.openxmlformats.org/markup-compatibility/2006">
              <mc:Choice xmlns:v="urn:schemas-microsoft-com:vml" Requires="v">
                <p:oleObj spid="_x0000_s25743" r:id="rId16" imgW="1828800" imgH="241300" progId="Equation.DSMT4">
                  <p:embed/>
                </p:oleObj>
              </mc:Choice>
              <mc:Fallback>
                <p:oleObj r:id="rId16" imgW="1828800" imgH="241300" progId="Equation.DSMT4">
                  <p:embed/>
                  <p:pic>
                    <p:nvPicPr>
                      <p:cNvPr id="0" name="图片 8"/>
                      <p:cNvPicPr/>
                      <p:nvPr/>
                    </p:nvPicPr>
                    <p:blipFill>
                      <a:blip r:embed="rId17"/>
                      <a:stretch>
                        <a:fillRect/>
                      </a:stretch>
                    </p:blipFill>
                    <p:spPr>
                      <a:xfrm>
                        <a:off x="4293235" y="4352290"/>
                        <a:ext cx="3387090" cy="485775"/>
                      </a:xfrm>
                      <a:prstGeom prst="rect">
                        <a:avLst/>
                      </a:prstGeom>
                      <a:noFill/>
                      <a:ln w="38100">
                        <a:noFill/>
                        <a:miter/>
                      </a:ln>
                    </p:spPr>
                  </p:pic>
                </p:oleObj>
              </mc:Fallback>
            </mc:AlternateContent>
          </a:graphicData>
        </a:graphic>
      </p:graphicFrame>
      <p:graphicFrame>
        <p:nvGraphicFramePr>
          <p:cNvPr id="17" name="对象 -2147482292"/>
          <p:cNvGraphicFramePr>
            <a:graphicFrameLocks noChangeAspect="1"/>
          </p:cNvGraphicFramePr>
          <p:nvPr/>
        </p:nvGraphicFramePr>
        <p:xfrm>
          <a:off x="3357245" y="5012690"/>
          <a:ext cx="7422515" cy="955675"/>
        </p:xfrm>
        <a:graphic>
          <a:graphicData uri="http://schemas.openxmlformats.org/presentationml/2006/ole">
            <mc:AlternateContent xmlns:mc="http://schemas.openxmlformats.org/markup-compatibility/2006">
              <mc:Choice xmlns:v="urn:schemas-microsoft-com:vml" Requires="v">
                <p:oleObj spid="_x0000_s25744" r:id="rId18" imgW="3429000" imgH="444500" progId="Equation.DSMT4">
                  <p:embed/>
                </p:oleObj>
              </mc:Choice>
              <mc:Fallback>
                <p:oleObj r:id="rId18" imgW="3429000" imgH="444500" progId="Equation.DSMT4">
                  <p:embed/>
                  <p:pic>
                    <p:nvPicPr>
                      <p:cNvPr id="0" name="图片 9"/>
                      <p:cNvPicPr/>
                      <p:nvPr/>
                    </p:nvPicPr>
                    <p:blipFill>
                      <a:blip r:embed="rId19"/>
                      <a:stretch>
                        <a:fillRect/>
                      </a:stretch>
                    </p:blipFill>
                    <p:spPr>
                      <a:xfrm>
                        <a:off x="3357245" y="5012690"/>
                        <a:ext cx="7422515" cy="9556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323955" cy="5707380"/>
          </a:xfrm>
          <a:prstGeom prst="rect">
            <a:avLst/>
          </a:prstGeom>
          <a:noFill/>
        </p:spPr>
        <p:txBody>
          <a:bodyPr wrap="square" rtlCol="0">
            <a:noAutofit/>
          </a:bodyPr>
          <a:lstStyle/>
          <a:p>
            <a:pPr algn="l">
              <a:lnSpc>
                <a:spcPct val="150000"/>
              </a:lnSpc>
            </a:pPr>
            <a:r>
              <a:rPr kumimoji="1" lang="en-US" altLang="zh-CN" sz="3000" b="1" dirty="0">
                <a:latin typeface="Times New Roman" panose="02020603050405020304" pitchFamily="18" charset="0"/>
                <a:ea typeface="+mn-ea"/>
                <a:cs typeface="Times New Roman" panose="02020603050405020304" pitchFamily="18" charset="0"/>
                <a:sym typeface="+mn-ea"/>
              </a:rPr>
              <a:t>2. Jump-GARCH模型的</a:t>
            </a:r>
            <a:r>
              <a:rPr kumimoji="1" lang="zh-CN" altLang="en-US" sz="3000" b="1" dirty="0">
                <a:latin typeface="Times New Roman" panose="02020603050405020304" pitchFamily="18" charset="0"/>
                <a:ea typeface="+mn-ea"/>
                <a:cs typeface="Times New Roman" panose="02020603050405020304" pitchFamily="18" charset="0"/>
                <a:sym typeface="+mn-ea"/>
              </a:rPr>
              <a:t>优缺点</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Jump-GARCH模型的主要</a:t>
            </a:r>
            <a:r>
              <a:rPr kumimoji="1" lang="en-US" altLang="zh-CN" sz="2200" b="1" dirty="0">
                <a:latin typeface="Times New Roman" panose="02020603050405020304" pitchFamily="18" charset="0"/>
                <a:ea typeface="+mn-ea"/>
                <a:cs typeface="Times New Roman" panose="02020603050405020304" pitchFamily="18" charset="0"/>
              </a:rPr>
              <a:t>优点</a:t>
            </a:r>
            <a:r>
              <a:rPr kumimoji="1" lang="zh-CN" altLang="en-US" sz="2200" b="1"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能够捕捉到非常规事件的影响，它使用了跳跃过程来考虑在分析期间内发生的非常规事件，这能够更好地理解这些事件对价格变动和波动率的影响，同时其也存在可用于研究任何类型的金融资产、支持时间序列预测、与其他GARCH模型的拓展性相似等优点。</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Jump-GARCH模型存在的</a:t>
            </a:r>
            <a:r>
              <a:rPr kumimoji="1" lang="en-US" altLang="zh-CN" sz="2200" b="1" dirty="0">
                <a:latin typeface="Times New Roman" panose="02020603050405020304" pitchFamily="18" charset="0"/>
                <a:ea typeface="+mn-ea"/>
                <a:cs typeface="Times New Roman" panose="02020603050405020304" pitchFamily="18" charset="0"/>
              </a:rPr>
              <a:t>不足</a:t>
            </a:r>
            <a:r>
              <a:rPr kumimoji="1" lang="en-US" altLang="zh-CN" sz="2200" dirty="0">
                <a:latin typeface="Times New Roman" panose="02020603050405020304" pitchFamily="18" charset="0"/>
                <a:ea typeface="+mn-ea"/>
                <a:cs typeface="Times New Roman" panose="02020603050405020304" pitchFamily="18" charset="0"/>
              </a:rPr>
              <a:t>：</a:t>
            </a: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第一，计算复杂度高，该模型需要进行大量参数估计和迭代，因此在处理大量数据或者时间跨度较长的数据时，计算速度可能会变慢；</a:t>
            </a: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第二，跳跃分布难以精确编码，跳跃过程的影响通常很难用精确的分布来描述，这使得Jump-GARCH模型中的跳跃项可能不够准确。</a:t>
            </a: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692785"/>
            <a:ext cx="11035665" cy="5707380"/>
          </a:xfrm>
          <a:prstGeom prst="rect">
            <a:avLst/>
          </a:prstGeom>
          <a:noFill/>
        </p:spPr>
        <p:txBody>
          <a:bodyPr wrap="square" rtlCol="0">
            <a:noAutofit/>
          </a:bodyPr>
          <a:lstStyle/>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例1-4</a:t>
            </a:r>
            <a:r>
              <a:rPr kumimoji="1" lang="en-US" altLang="zh-CN" sz="2200" dirty="0">
                <a:latin typeface="Times New Roman" panose="02020603050405020304" pitchFamily="18" charset="0"/>
                <a:ea typeface="+mn-ea"/>
                <a:cs typeface="Times New Roman" panose="02020603050405020304" pitchFamily="18" charset="0"/>
              </a:rPr>
              <a:t>】采用Jump-GARCH模型研究比特币期货和现货的波动率</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选取2018年1月1日到2023年4月30日的CME交易所比特币现货日结算价格和BTC/USD期货合约的日结算价格数据作为样本数据。</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使用Jump-GARCH类模型中的ARJI模型对参数进行估计，各模型基本表达式如下：</a:t>
            </a:r>
          </a:p>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ARJI常数模型如下：</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289"/>
          <p:cNvGraphicFramePr>
            <a:graphicFrameLocks noChangeAspect="1"/>
          </p:cNvGraphicFramePr>
          <p:nvPr/>
        </p:nvGraphicFramePr>
        <p:xfrm>
          <a:off x="3788410" y="3285490"/>
          <a:ext cx="4119880" cy="487045"/>
        </p:xfrm>
        <a:graphic>
          <a:graphicData uri="http://schemas.openxmlformats.org/presentationml/2006/ole">
            <mc:AlternateContent xmlns:mc="http://schemas.openxmlformats.org/markup-compatibility/2006">
              <mc:Choice xmlns:v="urn:schemas-microsoft-com:vml" Requires="v">
                <p:oleObj spid="_x0000_s26727" r:id="rId3" imgW="1790700" imgH="215900" progId="Equation.DSMT4">
                  <p:embed/>
                </p:oleObj>
              </mc:Choice>
              <mc:Fallback>
                <p:oleObj r:id="rId3" imgW="1790700" imgH="215900" progId="Equation.DSMT4">
                  <p:embed/>
                  <p:pic>
                    <p:nvPicPr>
                      <p:cNvPr id="0" name="图片 3075"/>
                      <p:cNvPicPr/>
                      <p:nvPr/>
                    </p:nvPicPr>
                    <p:blipFill>
                      <a:blip r:embed="rId4"/>
                      <a:stretch>
                        <a:fillRect/>
                      </a:stretch>
                    </p:blipFill>
                    <p:spPr>
                      <a:xfrm>
                        <a:off x="3788410" y="3285490"/>
                        <a:ext cx="4119880" cy="487045"/>
                      </a:xfrm>
                      <a:prstGeom prst="rect">
                        <a:avLst/>
                      </a:prstGeom>
                      <a:noFill/>
                      <a:ln w="38100">
                        <a:noFill/>
                        <a:miter/>
                      </a:ln>
                    </p:spPr>
                  </p:pic>
                </p:oleObj>
              </mc:Fallback>
            </mc:AlternateContent>
          </a:graphicData>
        </a:graphic>
      </p:graphicFrame>
      <p:graphicFrame>
        <p:nvGraphicFramePr>
          <p:cNvPr id="4" name="对象 -2147482288"/>
          <p:cNvGraphicFramePr>
            <a:graphicFrameLocks noChangeAspect="1"/>
          </p:cNvGraphicFramePr>
          <p:nvPr/>
        </p:nvGraphicFramePr>
        <p:xfrm>
          <a:off x="4293235" y="3815715"/>
          <a:ext cx="3114040" cy="477520"/>
        </p:xfrm>
        <a:graphic>
          <a:graphicData uri="http://schemas.openxmlformats.org/presentationml/2006/ole">
            <mc:AlternateContent xmlns:mc="http://schemas.openxmlformats.org/markup-compatibility/2006">
              <mc:Choice xmlns:v="urn:schemas-microsoft-com:vml" Requires="v">
                <p:oleObj spid="_x0000_s26728" r:id="rId5" imgW="1396365" imgH="215900" progId="Equation.DSMT4">
                  <p:embed/>
                </p:oleObj>
              </mc:Choice>
              <mc:Fallback>
                <p:oleObj r:id="rId5" imgW="1396365" imgH="215900" progId="Equation.DSMT4">
                  <p:embed/>
                  <p:pic>
                    <p:nvPicPr>
                      <p:cNvPr id="0" name="图片 3"/>
                      <p:cNvPicPr/>
                      <p:nvPr/>
                    </p:nvPicPr>
                    <p:blipFill>
                      <a:blip r:embed="rId6"/>
                      <a:stretch>
                        <a:fillRect/>
                      </a:stretch>
                    </p:blipFill>
                    <p:spPr>
                      <a:xfrm>
                        <a:off x="4293235" y="3815715"/>
                        <a:ext cx="3114040" cy="477520"/>
                      </a:xfrm>
                      <a:prstGeom prst="rect">
                        <a:avLst/>
                      </a:prstGeom>
                      <a:noFill/>
                      <a:ln w="38100">
                        <a:noFill/>
                        <a:miter/>
                      </a:ln>
                    </p:spPr>
                  </p:pic>
                </p:oleObj>
              </mc:Fallback>
            </mc:AlternateContent>
          </a:graphicData>
        </a:graphic>
      </p:graphicFrame>
      <p:graphicFrame>
        <p:nvGraphicFramePr>
          <p:cNvPr id="7" name="对象 -2147482287"/>
          <p:cNvGraphicFramePr>
            <a:graphicFrameLocks noChangeAspect="1"/>
          </p:cNvGraphicFramePr>
          <p:nvPr/>
        </p:nvGraphicFramePr>
        <p:xfrm>
          <a:off x="2925445" y="4293235"/>
          <a:ext cx="3879215" cy="792480"/>
        </p:xfrm>
        <a:graphic>
          <a:graphicData uri="http://schemas.openxmlformats.org/presentationml/2006/ole">
            <mc:AlternateContent xmlns:mc="http://schemas.openxmlformats.org/markup-compatibility/2006">
              <mc:Choice xmlns:v="urn:schemas-microsoft-com:vml" Requires="v">
                <p:oleObj spid="_x0000_s26729" r:id="rId7" imgW="1955165" imgH="406400" progId="Equation.DSMT4">
                  <p:embed/>
                </p:oleObj>
              </mc:Choice>
              <mc:Fallback>
                <p:oleObj r:id="rId7" imgW="1955165" imgH="406400" progId="Equation.DSMT4">
                  <p:embed/>
                  <p:pic>
                    <p:nvPicPr>
                      <p:cNvPr id="0" name="图片 5"/>
                      <p:cNvPicPr/>
                      <p:nvPr/>
                    </p:nvPicPr>
                    <p:blipFill>
                      <a:blip r:embed="rId8"/>
                      <a:stretch>
                        <a:fillRect/>
                      </a:stretch>
                    </p:blipFill>
                    <p:spPr>
                      <a:xfrm>
                        <a:off x="2925445" y="4293235"/>
                        <a:ext cx="3879215" cy="792480"/>
                      </a:xfrm>
                      <a:prstGeom prst="rect">
                        <a:avLst/>
                      </a:prstGeom>
                      <a:noFill/>
                      <a:ln w="38100">
                        <a:noFill/>
                        <a:miter/>
                      </a:ln>
                    </p:spPr>
                  </p:pic>
                </p:oleObj>
              </mc:Fallback>
            </mc:AlternateContent>
          </a:graphicData>
        </a:graphic>
      </p:graphicFrame>
      <p:graphicFrame>
        <p:nvGraphicFramePr>
          <p:cNvPr id="9" name="对象 -2147482286"/>
          <p:cNvGraphicFramePr>
            <a:graphicFrameLocks noChangeAspect="1"/>
          </p:cNvGraphicFramePr>
          <p:nvPr/>
        </p:nvGraphicFramePr>
        <p:xfrm>
          <a:off x="7101840" y="4448810"/>
          <a:ext cx="1809115" cy="481330"/>
        </p:xfrm>
        <a:graphic>
          <a:graphicData uri="http://schemas.openxmlformats.org/presentationml/2006/ole">
            <mc:AlternateContent xmlns:mc="http://schemas.openxmlformats.org/markup-compatibility/2006">
              <mc:Choice xmlns:v="urn:schemas-microsoft-com:vml" Requires="v">
                <p:oleObj spid="_x0000_s26730" r:id="rId9" imgW="965200" imgH="254000" progId="Equation.DSMT4">
                  <p:embed/>
                </p:oleObj>
              </mc:Choice>
              <mc:Fallback>
                <p:oleObj r:id="rId9" imgW="965200" imgH="254000" progId="Equation.DSMT4">
                  <p:embed/>
                  <p:pic>
                    <p:nvPicPr>
                      <p:cNvPr id="0" name="图片 6"/>
                      <p:cNvPicPr/>
                      <p:nvPr/>
                    </p:nvPicPr>
                    <p:blipFill>
                      <a:blip r:embed="rId10"/>
                      <a:stretch>
                        <a:fillRect/>
                      </a:stretch>
                    </p:blipFill>
                    <p:spPr>
                      <a:xfrm>
                        <a:off x="7101840" y="4448810"/>
                        <a:ext cx="1809115" cy="481330"/>
                      </a:xfrm>
                      <a:prstGeom prst="rect">
                        <a:avLst/>
                      </a:prstGeom>
                      <a:noFill/>
                      <a:ln w="38100">
                        <a:noFill/>
                        <a:miter/>
                      </a:ln>
                    </p:spPr>
                  </p:pic>
                </p:oleObj>
              </mc:Fallback>
            </mc:AlternateContent>
          </a:graphicData>
        </a:graphic>
      </p:graphicFrame>
      <p:graphicFrame>
        <p:nvGraphicFramePr>
          <p:cNvPr id="11" name="对象 -2147482285"/>
          <p:cNvGraphicFramePr>
            <a:graphicFrameLocks noChangeAspect="1"/>
          </p:cNvGraphicFramePr>
          <p:nvPr/>
        </p:nvGraphicFramePr>
        <p:xfrm>
          <a:off x="4365625" y="4998720"/>
          <a:ext cx="2639695" cy="461010"/>
        </p:xfrm>
        <a:graphic>
          <a:graphicData uri="http://schemas.openxmlformats.org/presentationml/2006/ole">
            <mc:AlternateContent xmlns:mc="http://schemas.openxmlformats.org/markup-compatibility/2006">
              <mc:Choice xmlns:v="urn:schemas-microsoft-com:vml" Requires="v">
                <p:oleObj spid="_x0000_s26731" r:id="rId11" imgW="1218565" imgH="215900" progId="Equation.DSMT4">
                  <p:embed/>
                </p:oleObj>
              </mc:Choice>
              <mc:Fallback>
                <p:oleObj r:id="rId11" imgW="1218565" imgH="215900" progId="Equation.DSMT4">
                  <p:embed/>
                  <p:pic>
                    <p:nvPicPr>
                      <p:cNvPr id="0" name="图片 7"/>
                      <p:cNvPicPr/>
                      <p:nvPr/>
                    </p:nvPicPr>
                    <p:blipFill>
                      <a:blip r:embed="rId12"/>
                      <a:stretch>
                        <a:fillRect/>
                      </a:stretch>
                    </p:blipFill>
                    <p:spPr>
                      <a:xfrm>
                        <a:off x="4365625" y="4998720"/>
                        <a:ext cx="2639695" cy="461010"/>
                      </a:xfrm>
                      <a:prstGeom prst="rect">
                        <a:avLst/>
                      </a:prstGeom>
                      <a:noFill/>
                      <a:ln w="38100">
                        <a:noFill/>
                        <a:miter/>
                      </a:ln>
                    </p:spPr>
                  </p:pic>
                </p:oleObj>
              </mc:Fallback>
            </mc:AlternateContent>
          </a:graphicData>
        </a:graphic>
      </p:graphicFrame>
      <p:graphicFrame>
        <p:nvGraphicFramePr>
          <p:cNvPr id="13" name="对象 -2147482284"/>
          <p:cNvGraphicFramePr>
            <a:graphicFrameLocks noChangeAspect="1"/>
          </p:cNvGraphicFramePr>
          <p:nvPr/>
        </p:nvGraphicFramePr>
        <p:xfrm>
          <a:off x="3357245" y="5517515"/>
          <a:ext cx="4769485" cy="827405"/>
        </p:xfrm>
        <a:graphic>
          <a:graphicData uri="http://schemas.openxmlformats.org/presentationml/2006/ole">
            <mc:AlternateContent xmlns:mc="http://schemas.openxmlformats.org/markup-compatibility/2006">
              <mc:Choice xmlns:v="urn:schemas-microsoft-com:vml" Requires="v">
                <p:oleObj spid="_x0000_s26732" r:id="rId13" imgW="2400300" imgH="419100" progId="Equation.DSMT4">
                  <p:embed/>
                </p:oleObj>
              </mc:Choice>
              <mc:Fallback>
                <p:oleObj r:id="rId13" imgW="2400300" imgH="419100" progId="Equation.DSMT4">
                  <p:embed/>
                  <p:pic>
                    <p:nvPicPr>
                      <p:cNvPr id="0" name="图片 8"/>
                      <p:cNvPicPr/>
                      <p:nvPr/>
                    </p:nvPicPr>
                    <p:blipFill>
                      <a:blip r:embed="rId14"/>
                      <a:stretch>
                        <a:fillRect/>
                      </a:stretch>
                    </p:blipFill>
                    <p:spPr>
                      <a:xfrm>
                        <a:off x="3357245" y="5517515"/>
                        <a:ext cx="4769485" cy="8274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549275"/>
            <a:ext cx="6005830" cy="5707380"/>
          </a:xfrm>
          <a:prstGeom prst="rect">
            <a:avLst/>
          </a:prstGeom>
          <a:noFill/>
        </p:spPr>
        <p:txBody>
          <a:bodyPr wrap="square" rtlCol="0">
            <a:noAutofit/>
          </a:bodyPr>
          <a:lstStyle/>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ARJI模型如下：</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283"/>
          <p:cNvGraphicFramePr>
            <a:graphicFrameLocks noChangeAspect="1"/>
          </p:cNvGraphicFramePr>
          <p:nvPr/>
        </p:nvGraphicFramePr>
        <p:xfrm>
          <a:off x="1269365" y="1244600"/>
          <a:ext cx="3860165" cy="456565"/>
        </p:xfrm>
        <a:graphic>
          <a:graphicData uri="http://schemas.openxmlformats.org/presentationml/2006/ole">
            <mc:AlternateContent xmlns:mc="http://schemas.openxmlformats.org/markup-compatibility/2006">
              <mc:Choice xmlns:v="urn:schemas-microsoft-com:vml" Requires="v">
                <p:oleObj spid="_x0000_s27921" r:id="rId4" imgW="1790700" imgH="215900" progId="Equation.DSMT4">
                  <p:embed/>
                </p:oleObj>
              </mc:Choice>
              <mc:Fallback>
                <p:oleObj r:id="rId4" imgW="1790700" imgH="215900" progId="Equation.DSMT4">
                  <p:embed/>
                  <p:pic>
                    <p:nvPicPr>
                      <p:cNvPr id="0" name="图片 14"/>
                      <p:cNvPicPr/>
                      <p:nvPr/>
                    </p:nvPicPr>
                    <p:blipFill>
                      <a:blip r:embed="rId5"/>
                      <a:stretch>
                        <a:fillRect/>
                      </a:stretch>
                    </p:blipFill>
                    <p:spPr>
                      <a:xfrm>
                        <a:off x="1269365" y="1244600"/>
                        <a:ext cx="3860165" cy="456565"/>
                      </a:xfrm>
                      <a:prstGeom prst="rect">
                        <a:avLst/>
                      </a:prstGeom>
                      <a:noFill/>
                      <a:ln w="38100">
                        <a:noFill/>
                        <a:miter/>
                      </a:ln>
                    </p:spPr>
                  </p:pic>
                </p:oleObj>
              </mc:Fallback>
            </mc:AlternateContent>
          </a:graphicData>
        </a:graphic>
      </p:graphicFrame>
      <p:graphicFrame>
        <p:nvGraphicFramePr>
          <p:cNvPr id="4" name="对象 -2147482282"/>
          <p:cNvGraphicFramePr>
            <a:graphicFrameLocks noChangeAspect="1"/>
          </p:cNvGraphicFramePr>
          <p:nvPr/>
        </p:nvGraphicFramePr>
        <p:xfrm>
          <a:off x="1809115" y="1845310"/>
          <a:ext cx="2861310" cy="438785"/>
        </p:xfrm>
        <a:graphic>
          <a:graphicData uri="http://schemas.openxmlformats.org/presentationml/2006/ole">
            <mc:AlternateContent xmlns:mc="http://schemas.openxmlformats.org/markup-compatibility/2006">
              <mc:Choice xmlns:v="urn:schemas-microsoft-com:vml" Requires="v">
                <p:oleObj spid="_x0000_s27922" r:id="rId6" imgW="1396365" imgH="215900" progId="Equation.DSMT4">
                  <p:embed/>
                </p:oleObj>
              </mc:Choice>
              <mc:Fallback>
                <p:oleObj r:id="rId6" imgW="1396365" imgH="215900" progId="Equation.DSMT4">
                  <p:embed/>
                  <p:pic>
                    <p:nvPicPr>
                      <p:cNvPr id="0" name="图片 15"/>
                      <p:cNvPicPr/>
                      <p:nvPr/>
                    </p:nvPicPr>
                    <p:blipFill>
                      <a:blip r:embed="rId7"/>
                      <a:stretch>
                        <a:fillRect/>
                      </a:stretch>
                    </p:blipFill>
                    <p:spPr>
                      <a:xfrm>
                        <a:off x="1809115" y="1845310"/>
                        <a:ext cx="2861310" cy="438785"/>
                      </a:xfrm>
                      <a:prstGeom prst="rect">
                        <a:avLst/>
                      </a:prstGeom>
                      <a:noFill/>
                      <a:ln w="38100">
                        <a:noFill/>
                        <a:miter/>
                      </a:ln>
                    </p:spPr>
                  </p:pic>
                </p:oleObj>
              </mc:Fallback>
            </mc:AlternateContent>
          </a:graphicData>
        </a:graphic>
      </p:graphicFrame>
      <p:graphicFrame>
        <p:nvGraphicFramePr>
          <p:cNvPr id="6" name="对象 -2147482281"/>
          <p:cNvGraphicFramePr>
            <a:graphicFrameLocks noChangeAspect="1"/>
          </p:cNvGraphicFramePr>
          <p:nvPr/>
        </p:nvGraphicFramePr>
        <p:xfrm>
          <a:off x="476885" y="2378710"/>
          <a:ext cx="3653790" cy="746760"/>
        </p:xfrm>
        <a:graphic>
          <a:graphicData uri="http://schemas.openxmlformats.org/presentationml/2006/ole">
            <mc:AlternateContent xmlns:mc="http://schemas.openxmlformats.org/markup-compatibility/2006">
              <mc:Choice xmlns:v="urn:schemas-microsoft-com:vml" Requires="v">
                <p:oleObj spid="_x0000_s27923" r:id="rId8" imgW="1955165" imgH="406400" progId="Equation.DSMT4">
                  <p:embed/>
                </p:oleObj>
              </mc:Choice>
              <mc:Fallback>
                <p:oleObj r:id="rId8" imgW="1955165" imgH="406400" progId="Equation.DSMT4">
                  <p:embed/>
                  <p:pic>
                    <p:nvPicPr>
                      <p:cNvPr id="0" name="图片 16"/>
                      <p:cNvPicPr/>
                      <p:nvPr/>
                    </p:nvPicPr>
                    <p:blipFill>
                      <a:blip r:embed="rId9"/>
                      <a:stretch>
                        <a:fillRect/>
                      </a:stretch>
                    </p:blipFill>
                    <p:spPr>
                      <a:xfrm>
                        <a:off x="476885" y="2378710"/>
                        <a:ext cx="3653790" cy="746760"/>
                      </a:xfrm>
                      <a:prstGeom prst="rect">
                        <a:avLst/>
                      </a:prstGeom>
                      <a:noFill/>
                      <a:ln w="38100">
                        <a:noFill/>
                        <a:miter/>
                      </a:ln>
                    </p:spPr>
                  </p:pic>
                </p:oleObj>
              </mc:Fallback>
            </mc:AlternateContent>
          </a:graphicData>
        </a:graphic>
      </p:graphicFrame>
      <p:graphicFrame>
        <p:nvGraphicFramePr>
          <p:cNvPr id="7" name="对象 -2147482280"/>
          <p:cNvGraphicFramePr>
            <a:graphicFrameLocks noChangeAspect="1"/>
          </p:cNvGraphicFramePr>
          <p:nvPr/>
        </p:nvGraphicFramePr>
        <p:xfrm>
          <a:off x="4293235" y="2493010"/>
          <a:ext cx="1654810" cy="440690"/>
        </p:xfrm>
        <a:graphic>
          <a:graphicData uri="http://schemas.openxmlformats.org/presentationml/2006/ole">
            <mc:AlternateContent xmlns:mc="http://schemas.openxmlformats.org/markup-compatibility/2006">
              <mc:Choice xmlns:v="urn:schemas-microsoft-com:vml" Requires="v">
                <p:oleObj spid="_x0000_s27924" r:id="rId10" imgW="965200" imgH="254000" progId="Equation.DSMT4">
                  <p:embed/>
                </p:oleObj>
              </mc:Choice>
              <mc:Fallback>
                <p:oleObj r:id="rId10" imgW="965200" imgH="254000" progId="Equation.DSMT4">
                  <p:embed/>
                  <p:pic>
                    <p:nvPicPr>
                      <p:cNvPr id="0" name="图片 17"/>
                      <p:cNvPicPr/>
                      <p:nvPr/>
                    </p:nvPicPr>
                    <p:blipFill>
                      <a:blip r:embed="rId11"/>
                      <a:stretch>
                        <a:fillRect/>
                      </a:stretch>
                    </p:blipFill>
                    <p:spPr>
                      <a:xfrm>
                        <a:off x="4293235" y="2493010"/>
                        <a:ext cx="1654810" cy="440690"/>
                      </a:xfrm>
                      <a:prstGeom prst="rect">
                        <a:avLst/>
                      </a:prstGeom>
                      <a:noFill/>
                      <a:ln w="38100">
                        <a:noFill/>
                        <a:miter/>
                      </a:ln>
                    </p:spPr>
                  </p:pic>
                </p:oleObj>
              </mc:Fallback>
            </mc:AlternateContent>
          </a:graphicData>
        </a:graphic>
      </p:graphicFrame>
      <p:graphicFrame>
        <p:nvGraphicFramePr>
          <p:cNvPr id="8" name="对象 -2147482279"/>
          <p:cNvGraphicFramePr>
            <a:graphicFrameLocks noChangeAspect="1"/>
          </p:cNvGraphicFramePr>
          <p:nvPr/>
        </p:nvGraphicFramePr>
        <p:xfrm>
          <a:off x="1991995" y="3166745"/>
          <a:ext cx="2495550" cy="436245"/>
        </p:xfrm>
        <a:graphic>
          <a:graphicData uri="http://schemas.openxmlformats.org/presentationml/2006/ole">
            <mc:AlternateContent xmlns:mc="http://schemas.openxmlformats.org/markup-compatibility/2006">
              <mc:Choice xmlns:v="urn:schemas-microsoft-com:vml" Requires="v">
                <p:oleObj spid="_x0000_s27925" r:id="rId12" imgW="1218565" imgH="215900" progId="Equation.DSMT4">
                  <p:embed/>
                </p:oleObj>
              </mc:Choice>
              <mc:Fallback>
                <p:oleObj r:id="rId12" imgW="1218565" imgH="215900" progId="Equation.DSMT4">
                  <p:embed/>
                  <p:pic>
                    <p:nvPicPr>
                      <p:cNvPr id="0" name="图片 18"/>
                      <p:cNvPicPr/>
                      <p:nvPr/>
                    </p:nvPicPr>
                    <p:blipFill>
                      <a:blip r:embed="rId13"/>
                      <a:stretch>
                        <a:fillRect/>
                      </a:stretch>
                    </p:blipFill>
                    <p:spPr>
                      <a:xfrm>
                        <a:off x="1991995" y="3166745"/>
                        <a:ext cx="2495550" cy="436245"/>
                      </a:xfrm>
                      <a:prstGeom prst="rect">
                        <a:avLst/>
                      </a:prstGeom>
                      <a:noFill/>
                      <a:ln w="38100">
                        <a:noFill/>
                        <a:miter/>
                      </a:ln>
                    </p:spPr>
                  </p:pic>
                </p:oleObj>
              </mc:Fallback>
            </mc:AlternateContent>
          </a:graphicData>
        </a:graphic>
      </p:graphicFrame>
      <p:graphicFrame>
        <p:nvGraphicFramePr>
          <p:cNvPr id="9" name="对象 -2147482278"/>
          <p:cNvGraphicFramePr>
            <a:graphicFrameLocks noChangeAspect="1"/>
          </p:cNvGraphicFramePr>
          <p:nvPr/>
        </p:nvGraphicFramePr>
        <p:xfrm>
          <a:off x="1125220" y="3803015"/>
          <a:ext cx="4517390" cy="783590"/>
        </p:xfrm>
        <a:graphic>
          <a:graphicData uri="http://schemas.openxmlformats.org/presentationml/2006/ole">
            <mc:AlternateContent xmlns:mc="http://schemas.openxmlformats.org/markup-compatibility/2006">
              <mc:Choice xmlns:v="urn:schemas-microsoft-com:vml" Requires="v">
                <p:oleObj spid="_x0000_s27926" r:id="rId14" imgW="2400300" imgH="419100" progId="Equation.DSMT4">
                  <p:embed/>
                </p:oleObj>
              </mc:Choice>
              <mc:Fallback>
                <p:oleObj r:id="rId14" imgW="2400300" imgH="419100" progId="Equation.DSMT4">
                  <p:embed/>
                  <p:pic>
                    <p:nvPicPr>
                      <p:cNvPr id="0" name="图片 19"/>
                      <p:cNvPicPr/>
                      <p:nvPr/>
                    </p:nvPicPr>
                    <p:blipFill>
                      <a:blip r:embed="rId15"/>
                      <a:stretch>
                        <a:fillRect/>
                      </a:stretch>
                    </p:blipFill>
                    <p:spPr>
                      <a:xfrm>
                        <a:off x="1125220" y="3803015"/>
                        <a:ext cx="4517390" cy="783590"/>
                      </a:xfrm>
                      <a:prstGeom prst="rect">
                        <a:avLst/>
                      </a:prstGeom>
                      <a:noFill/>
                      <a:ln w="38100">
                        <a:noFill/>
                        <a:miter/>
                      </a:ln>
                    </p:spPr>
                  </p:pic>
                </p:oleObj>
              </mc:Fallback>
            </mc:AlternateContent>
          </a:graphicData>
        </a:graphic>
      </p:graphicFrame>
      <p:graphicFrame>
        <p:nvGraphicFramePr>
          <p:cNvPr id="10" name="对象 -2147482277"/>
          <p:cNvGraphicFramePr>
            <a:graphicFrameLocks noChangeAspect="1"/>
          </p:cNvGraphicFramePr>
          <p:nvPr/>
        </p:nvGraphicFramePr>
        <p:xfrm>
          <a:off x="2213610" y="4751070"/>
          <a:ext cx="2340610" cy="404495"/>
        </p:xfrm>
        <a:graphic>
          <a:graphicData uri="http://schemas.openxmlformats.org/presentationml/2006/ole">
            <mc:AlternateContent xmlns:mc="http://schemas.openxmlformats.org/markup-compatibility/2006">
              <mc:Choice xmlns:v="urn:schemas-microsoft-com:vml" Requires="v">
                <p:oleObj spid="_x0000_s27927" r:id="rId16" imgW="1155700" imgH="203200" progId="Equation.DSMT4">
                  <p:embed/>
                </p:oleObj>
              </mc:Choice>
              <mc:Fallback>
                <p:oleObj r:id="rId16" imgW="1155700" imgH="203200" progId="Equation.DSMT4">
                  <p:embed/>
                  <p:pic>
                    <p:nvPicPr>
                      <p:cNvPr id="0" name="图片 20"/>
                      <p:cNvPicPr/>
                      <p:nvPr/>
                    </p:nvPicPr>
                    <p:blipFill>
                      <a:blip r:embed="rId17"/>
                      <a:stretch>
                        <a:fillRect/>
                      </a:stretch>
                    </p:blipFill>
                    <p:spPr>
                      <a:xfrm>
                        <a:off x="2213610" y="4751070"/>
                        <a:ext cx="2340610" cy="404495"/>
                      </a:xfrm>
                      <a:prstGeom prst="rect">
                        <a:avLst/>
                      </a:prstGeom>
                      <a:noFill/>
                      <a:ln w="38100">
                        <a:noFill/>
                        <a:miter/>
                      </a:ln>
                    </p:spPr>
                  </p:pic>
                </p:oleObj>
              </mc:Fallback>
            </mc:AlternateContent>
          </a:graphicData>
        </a:graphic>
      </p:graphicFrame>
      <p:sp>
        <p:nvSpPr>
          <p:cNvPr id="22" name="文本框 21"/>
          <p:cNvSpPr txBox="1"/>
          <p:nvPr/>
        </p:nvSpPr>
        <p:spPr>
          <a:xfrm>
            <a:off x="6266815" y="575310"/>
            <a:ext cx="5534025" cy="5707380"/>
          </a:xfrm>
          <a:prstGeom prst="rect">
            <a:avLst/>
          </a:prstGeom>
          <a:noFill/>
        </p:spPr>
        <p:txBody>
          <a:bodyPr wrap="square" rtlCol="0">
            <a:noAutofit/>
          </a:bodyPr>
          <a:lstStyle/>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ARJI-R2模型如下：</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11" name="对象 -2147482276"/>
          <p:cNvGraphicFramePr>
            <a:graphicFrameLocks noChangeAspect="1"/>
          </p:cNvGraphicFramePr>
          <p:nvPr/>
        </p:nvGraphicFramePr>
        <p:xfrm>
          <a:off x="7245985" y="1244600"/>
          <a:ext cx="3771265" cy="446405"/>
        </p:xfrm>
        <a:graphic>
          <a:graphicData uri="http://schemas.openxmlformats.org/presentationml/2006/ole">
            <mc:AlternateContent xmlns:mc="http://schemas.openxmlformats.org/markup-compatibility/2006">
              <mc:Choice xmlns:v="urn:schemas-microsoft-com:vml" Requires="v">
                <p:oleObj spid="_x0000_s27928" r:id="rId18" imgW="1790700" imgH="215900" progId="Equation.DSMT4">
                  <p:embed/>
                </p:oleObj>
              </mc:Choice>
              <mc:Fallback>
                <p:oleObj r:id="rId18" imgW="1790700" imgH="215900" progId="Equation.DSMT4">
                  <p:embed/>
                  <p:pic>
                    <p:nvPicPr>
                      <p:cNvPr id="0" name="图片 22"/>
                      <p:cNvPicPr/>
                      <p:nvPr/>
                    </p:nvPicPr>
                    <p:blipFill>
                      <a:blip r:embed="rId5"/>
                      <a:stretch>
                        <a:fillRect/>
                      </a:stretch>
                    </p:blipFill>
                    <p:spPr>
                      <a:xfrm>
                        <a:off x="7245985" y="1244600"/>
                        <a:ext cx="3771265" cy="446405"/>
                      </a:xfrm>
                      <a:prstGeom prst="rect">
                        <a:avLst/>
                      </a:prstGeom>
                      <a:noFill/>
                      <a:ln w="38100">
                        <a:noFill/>
                        <a:miter/>
                      </a:ln>
                    </p:spPr>
                  </p:pic>
                </p:oleObj>
              </mc:Fallback>
            </mc:AlternateContent>
          </a:graphicData>
        </a:graphic>
      </p:graphicFrame>
      <p:graphicFrame>
        <p:nvGraphicFramePr>
          <p:cNvPr id="12" name="对象 -2147482275"/>
          <p:cNvGraphicFramePr>
            <a:graphicFrameLocks noChangeAspect="1"/>
          </p:cNvGraphicFramePr>
          <p:nvPr/>
        </p:nvGraphicFramePr>
        <p:xfrm>
          <a:off x="7606030" y="1851025"/>
          <a:ext cx="2823210" cy="433070"/>
        </p:xfrm>
        <a:graphic>
          <a:graphicData uri="http://schemas.openxmlformats.org/presentationml/2006/ole">
            <mc:AlternateContent xmlns:mc="http://schemas.openxmlformats.org/markup-compatibility/2006">
              <mc:Choice xmlns:v="urn:schemas-microsoft-com:vml" Requires="v">
                <p:oleObj spid="_x0000_s27929" r:id="rId19" imgW="1396365" imgH="215900" progId="Equation.DSMT4">
                  <p:embed/>
                </p:oleObj>
              </mc:Choice>
              <mc:Fallback>
                <p:oleObj r:id="rId19" imgW="1396365" imgH="215900" progId="Equation.DSMT4">
                  <p:embed/>
                  <p:pic>
                    <p:nvPicPr>
                      <p:cNvPr id="0" name="图片 23"/>
                      <p:cNvPicPr/>
                      <p:nvPr/>
                    </p:nvPicPr>
                    <p:blipFill>
                      <a:blip r:embed="rId7"/>
                      <a:stretch>
                        <a:fillRect/>
                      </a:stretch>
                    </p:blipFill>
                    <p:spPr>
                      <a:xfrm>
                        <a:off x="7606030" y="1851025"/>
                        <a:ext cx="2823210" cy="433070"/>
                      </a:xfrm>
                      <a:prstGeom prst="rect">
                        <a:avLst/>
                      </a:prstGeom>
                      <a:noFill/>
                      <a:ln w="38100">
                        <a:noFill/>
                        <a:miter/>
                      </a:ln>
                    </p:spPr>
                  </p:pic>
                </p:oleObj>
              </mc:Fallback>
            </mc:AlternateContent>
          </a:graphicData>
        </a:graphic>
      </p:graphicFrame>
      <p:graphicFrame>
        <p:nvGraphicFramePr>
          <p:cNvPr id="13" name="对象 -2147482274"/>
          <p:cNvGraphicFramePr>
            <a:graphicFrameLocks noChangeAspect="1"/>
          </p:cNvGraphicFramePr>
          <p:nvPr/>
        </p:nvGraphicFramePr>
        <p:xfrm>
          <a:off x="6586220" y="2394585"/>
          <a:ext cx="3669030" cy="749935"/>
        </p:xfrm>
        <a:graphic>
          <a:graphicData uri="http://schemas.openxmlformats.org/presentationml/2006/ole">
            <mc:AlternateContent xmlns:mc="http://schemas.openxmlformats.org/markup-compatibility/2006">
              <mc:Choice xmlns:v="urn:schemas-microsoft-com:vml" Requires="v">
                <p:oleObj spid="_x0000_s27930" r:id="rId20" imgW="1955165" imgH="406400" progId="Equation.DSMT4">
                  <p:embed/>
                </p:oleObj>
              </mc:Choice>
              <mc:Fallback>
                <p:oleObj r:id="rId20" imgW="1955165" imgH="406400" progId="Equation.DSMT4">
                  <p:embed/>
                  <p:pic>
                    <p:nvPicPr>
                      <p:cNvPr id="0" name="图片 24"/>
                      <p:cNvPicPr/>
                      <p:nvPr/>
                    </p:nvPicPr>
                    <p:blipFill>
                      <a:blip r:embed="rId9"/>
                      <a:stretch>
                        <a:fillRect/>
                      </a:stretch>
                    </p:blipFill>
                    <p:spPr>
                      <a:xfrm>
                        <a:off x="6586220" y="2394585"/>
                        <a:ext cx="3669030" cy="749935"/>
                      </a:xfrm>
                      <a:prstGeom prst="rect">
                        <a:avLst/>
                      </a:prstGeom>
                      <a:noFill/>
                      <a:ln w="38100">
                        <a:noFill/>
                        <a:miter/>
                      </a:ln>
                    </p:spPr>
                  </p:pic>
                </p:oleObj>
              </mc:Fallback>
            </mc:AlternateContent>
          </a:graphicData>
        </a:graphic>
      </p:graphicFrame>
      <p:graphicFrame>
        <p:nvGraphicFramePr>
          <p:cNvPr id="14" name="对象 -2147482273"/>
          <p:cNvGraphicFramePr>
            <a:graphicFrameLocks noChangeAspect="1"/>
          </p:cNvGraphicFramePr>
          <p:nvPr/>
        </p:nvGraphicFramePr>
        <p:xfrm>
          <a:off x="10486390" y="2565400"/>
          <a:ext cx="1626235" cy="433070"/>
        </p:xfrm>
        <a:graphic>
          <a:graphicData uri="http://schemas.openxmlformats.org/presentationml/2006/ole">
            <mc:AlternateContent xmlns:mc="http://schemas.openxmlformats.org/markup-compatibility/2006">
              <mc:Choice xmlns:v="urn:schemas-microsoft-com:vml" Requires="v">
                <p:oleObj spid="_x0000_s27931" r:id="rId21" imgW="965200" imgH="254000" progId="Equation.DSMT4">
                  <p:embed/>
                </p:oleObj>
              </mc:Choice>
              <mc:Fallback>
                <p:oleObj r:id="rId21" imgW="965200" imgH="254000" progId="Equation.DSMT4">
                  <p:embed/>
                  <p:pic>
                    <p:nvPicPr>
                      <p:cNvPr id="0" name="图片 25"/>
                      <p:cNvPicPr/>
                      <p:nvPr/>
                    </p:nvPicPr>
                    <p:blipFill>
                      <a:blip r:embed="rId11"/>
                      <a:stretch>
                        <a:fillRect/>
                      </a:stretch>
                    </p:blipFill>
                    <p:spPr>
                      <a:xfrm>
                        <a:off x="10486390" y="2565400"/>
                        <a:ext cx="1626235" cy="433070"/>
                      </a:xfrm>
                      <a:prstGeom prst="rect">
                        <a:avLst/>
                      </a:prstGeom>
                      <a:noFill/>
                      <a:ln w="38100">
                        <a:noFill/>
                        <a:miter/>
                      </a:ln>
                    </p:spPr>
                  </p:pic>
                </p:oleObj>
              </mc:Fallback>
            </mc:AlternateContent>
          </a:graphicData>
        </a:graphic>
      </p:graphicFrame>
      <p:graphicFrame>
        <p:nvGraphicFramePr>
          <p:cNvPr id="27" name="对象 -2147482272"/>
          <p:cNvGraphicFramePr>
            <a:graphicFrameLocks noChangeAspect="1"/>
          </p:cNvGraphicFramePr>
          <p:nvPr/>
        </p:nvGraphicFramePr>
        <p:xfrm>
          <a:off x="7971155" y="3254375"/>
          <a:ext cx="2515235" cy="439420"/>
        </p:xfrm>
        <a:graphic>
          <a:graphicData uri="http://schemas.openxmlformats.org/presentationml/2006/ole">
            <mc:AlternateContent xmlns:mc="http://schemas.openxmlformats.org/markup-compatibility/2006">
              <mc:Choice xmlns:v="urn:schemas-microsoft-com:vml" Requires="v">
                <p:oleObj spid="_x0000_s27932" r:id="rId22" imgW="1218565" imgH="215900" progId="Equation.DSMT4">
                  <p:embed/>
                </p:oleObj>
              </mc:Choice>
              <mc:Fallback>
                <p:oleObj r:id="rId22" imgW="1218565" imgH="215900" progId="Equation.DSMT4">
                  <p:embed/>
                  <p:pic>
                    <p:nvPicPr>
                      <p:cNvPr id="0" name="图片 26"/>
                      <p:cNvPicPr/>
                      <p:nvPr/>
                    </p:nvPicPr>
                    <p:blipFill>
                      <a:blip r:embed="rId13"/>
                      <a:stretch>
                        <a:fillRect/>
                      </a:stretch>
                    </p:blipFill>
                    <p:spPr>
                      <a:xfrm>
                        <a:off x="7971155" y="3254375"/>
                        <a:ext cx="2515235" cy="439420"/>
                      </a:xfrm>
                      <a:prstGeom prst="rect">
                        <a:avLst/>
                      </a:prstGeom>
                      <a:noFill/>
                      <a:ln w="38100">
                        <a:noFill/>
                        <a:miter/>
                      </a:ln>
                    </p:spPr>
                  </p:pic>
                </p:oleObj>
              </mc:Fallback>
            </mc:AlternateContent>
          </a:graphicData>
        </a:graphic>
      </p:graphicFrame>
      <p:graphicFrame>
        <p:nvGraphicFramePr>
          <p:cNvPr id="29" name="对象 -2147482271"/>
          <p:cNvGraphicFramePr>
            <a:graphicFrameLocks noChangeAspect="1"/>
          </p:cNvGraphicFramePr>
          <p:nvPr/>
        </p:nvGraphicFramePr>
        <p:xfrm>
          <a:off x="7029450" y="3883660"/>
          <a:ext cx="4205605" cy="729615"/>
        </p:xfrm>
        <a:graphic>
          <a:graphicData uri="http://schemas.openxmlformats.org/presentationml/2006/ole">
            <mc:AlternateContent xmlns:mc="http://schemas.openxmlformats.org/markup-compatibility/2006">
              <mc:Choice xmlns:v="urn:schemas-microsoft-com:vml" Requires="v">
                <p:oleObj spid="_x0000_s27933" r:id="rId23" imgW="2400300" imgH="419100" progId="Equation.DSMT4">
                  <p:embed/>
                </p:oleObj>
              </mc:Choice>
              <mc:Fallback>
                <p:oleObj r:id="rId23" imgW="2400300" imgH="419100" progId="Equation.DSMT4">
                  <p:embed/>
                  <p:pic>
                    <p:nvPicPr>
                      <p:cNvPr id="0" name="图片 27"/>
                      <p:cNvPicPr/>
                      <p:nvPr/>
                    </p:nvPicPr>
                    <p:blipFill>
                      <a:blip r:embed="rId15"/>
                      <a:stretch>
                        <a:fillRect/>
                      </a:stretch>
                    </p:blipFill>
                    <p:spPr>
                      <a:xfrm>
                        <a:off x="7029450" y="3883660"/>
                        <a:ext cx="4205605" cy="729615"/>
                      </a:xfrm>
                      <a:prstGeom prst="rect">
                        <a:avLst/>
                      </a:prstGeom>
                      <a:noFill/>
                      <a:ln w="38100">
                        <a:noFill/>
                        <a:miter/>
                      </a:ln>
                    </p:spPr>
                  </p:pic>
                </p:oleObj>
              </mc:Fallback>
            </mc:AlternateContent>
          </a:graphicData>
        </a:graphic>
      </p:graphicFrame>
      <p:graphicFrame>
        <p:nvGraphicFramePr>
          <p:cNvPr id="31" name="对象 -2147482270"/>
          <p:cNvGraphicFramePr>
            <a:graphicFrameLocks noChangeAspect="1"/>
          </p:cNvGraphicFramePr>
          <p:nvPr/>
        </p:nvGraphicFramePr>
        <p:xfrm>
          <a:off x="7971155" y="4803140"/>
          <a:ext cx="2361565" cy="408305"/>
        </p:xfrm>
        <a:graphic>
          <a:graphicData uri="http://schemas.openxmlformats.org/presentationml/2006/ole">
            <mc:AlternateContent xmlns:mc="http://schemas.openxmlformats.org/markup-compatibility/2006">
              <mc:Choice xmlns:v="urn:schemas-microsoft-com:vml" Requires="v">
                <p:oleObj spid="_x0000_s27934" r:id="rId24" imgW="1155700" imgH="203200" progId="Equation.DSMT4">
                  <p:embed/>
                </p:oleObj>
              </mc:Choice>
              <mc:Fallback>
                <p:oleObj r:id="rId24" imgW="1155700" imgH="203200" progId="Equation.DSMT4">
                  <p:embed/>
                  <p:pic>
                    <p:nvPicPr>
                      <p:cNvPr id="0" name="图片 28"/>
                      <p:cNvPicPr/>
                      <p:nvPr/>
                    </p:nvPicPr>
                    <p:blipFill>
                      <a:blip r:embed="rId17"/>
                      <a:stretch>
                        <a:fillRect/>
                      </a:stretch>
                    </p:blipFill>
                    <p:spPr>
                      <a:xfrm>
                        <a:off x="7971155" y="4803140"/>
                        <a:ext cx="2361565" cy="408305"/>
                      </a:xfrm>
                      <a:prstGeom prst="rect">
                        <a:avLst/>
                      </a:prstGeom>
                      <a:noFill/>
                      <a:ln w="38100">
                        <a:noFill/>
                        <a:miter/>
                      </a:ln>
                    </p:spPr>
                  </p:pic>
                </p:oleObj>
              </mc:Fallback>
            </mc:AlternateContent>
          </a:graphicData>
        </a:graphic>
      </p:graphicFrame>
      <p:graphicFrame>
        <p:nvGraphicFramePr>
          <p:cNvPr id="33" name="对象 -2147482269"/>
          <p:cNvGraphicFramePr>
            <a:graphicFrameLocks noChangeAspect="1"/>
          </p:cNvGraphicFramePr>
          <p:nvPr/>
        </p:nvGraphicFramePr>
        <p:xfrm>
          <a:off x="7173595" y="5352415"/>
          <a:ext cx="4455795" cy="453390"/>
        </p:xfrm>
        <a:graphic>
          <a:graphicData uri="http://schemas.openxmlformats.org/presentationml/2006/ole">
            <mc:AlternateContent xmlns:mc="http://schemas.openxmlformats.org/markup-compatibility/2006">
              <mc:Choice xmlns:v="urn:schemas-microsoft-com:vml" Requires="v">
                <p:oleObj spid="_x0000_s27935" r:id="rId25" imgW="2400300" imgH="241300" progId="Equation.DSMT4">
                  <p:embed/>
                </p:oleObj>
              </mc:Choice>
              <mc:Fallback>
                <p:oleObj r:id="rId25" imgW="2400300" imgH="241300" progId="Equation.DSMT4">
                  <p:embed/>
                  <p:pic>
                    <p:nvPicPr>
                      <p:cNvPr id="0" name="图片 29"/>
                      <p:cNvPicPr/>
                      <p:nvPr/>
                    </p:nvPicPr>
                    <p:blipFill>
                      <a:blip r:embed="rId26"/>
                      <a:stretch>
                        <a:fillRect/>
                      </a:stretch>
                    </p:blipFill>
                    <p:spPr>
                      <a:xfrm>
                        <a:off x="7173595" y="5352415"/>
                        <a:ext cx="4455795" cy="453390"/>
                      </a:xfrm>
                      <a:prstGeom prst="rect">
                        <a:avLst/>
                      </a:prstGeom>
                      <a:noFill/>
                      <a:ln w="38100">
                        <a:noFill/>
                        <a:miter/>
                      </a:ln>
                    </p:spPr>
                  </p:pic>
                </p:oleObj>
              </mc:Fallback>
            </mc:AlternateContent>
          </a:graphicData>
        </a:graphic>
      </p:graphicFrame>
      <p:graphicFrame>
        <p:nvGraphicFramePr>
          <p:cNvPr id="35" name="对象 -2147482268"/>
          <p:cNvGraphicFramePr>
            <a:graphicFrameLocks noChangeAspect="1"/>
          </p:cNvGraphicFramePr>
          <p:nvPr/>
        </p:nvGraphicFramePr>
        <p:xfrm>
          <a:off x="8397875" y="5946775"/>
          <a:ext cx="1774825" cy="432435"/>
        </p:xfrm>
        <a:graphic>
          <a:graphicData uri="http://schemas.openxmlformats.org/presentationml/2006/ole">
            <mc:AlternateContent xmlns:mc="http://schemas.openxmlformats.org/markup-compatibility/2006">
              <mc:Choice xmlns:v="urn:schemas-microsoft-com:vml" Requires="v">
                <p:oleObj spid="_x0000_s27936" r:id="rId27" imgW="888365" imgH="215900" progId="Equation.DSMT4">
                  <p:embed/>
                </p:oleObj>
              </mc:Choice>
              <mc:Fallback>
                <p:oleObj r:id="rId27" imgW="888365" imgH="215900" progId="Equation.DSMT4">
                  <p:embed/>
                  <p:pic>
                    <p:nvPicPr>
                      <p:cNvPr id="0" name="图片 30"/>
                      <p:cNvPicPr/>
                      <p:nvPr/>
                    </p:nvPicPr>
                    <p:blipFill>
                      <a:blip r:embed="rId28"/>
                      <a:stretch>
                        <a:fillRect/>
                      </a:stretch>
                    </p:blipFill>
                    <p:spPr>
                      <a:xfrm>
                        <a:off x="8397875" y="5946775"/>
                        <a:ext cx="1774825" cy="432435"/>
                      </a:xfrm>
                      <a:prstGeom prst="rect">
                        <a:avLst/>
                      </a:prstGeom>
                      <a:noFill/>
                      <a:ln w="38100">
                        <a:noFill/>
                        <a:miter/>
                      </a:ln>
                    </p:spPr>
                  </p:pic>
                </p:oleObj>
              </mc:Fallback>
            </mc:AlternateContent>
          </a:graphicData>
        </a:graphic>
      </p:graphicFrame>
      <p:sp>
        <p:nvSpPr>
          <p:cNvPr id="21" name="矩形 20"/>
          <p:cNvSpPr/>
          <p:nvPr/>
        </p:nvSpPr>
        <p:spPr>
          <a:xfrm>
            <a:off x="9766027" y="5949280"/>
            <a:ext cx="360040" cy="43204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205187" y="4725144"/>
            <a:ext cx="2304256" cy="43204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260985" y="861060"/>
            <a:ext cx="11431270" cy="5395595"/>
          </a:xfrm>
          <a:prstGeom prst="rect">
            <a:avLst/>
          </a:prstGeom>
          <a:noFill/>
        </p:spPr>
        <p:txBody>
          <a:bodyPr wrap="square" rtlCol="0">
            <a:noAutofit/>
          </a:bodyPr>
          <a:lstStyle/>
          <a:p>
            <a:pPr marL="342900" indent="-342900">
              <a:lnSpc>
                <a:spcPct val="150000"/>
              </a:lnSpc>
              <a:buFont typeface="Wingdings" panose="05000000000000000000" charset="0"/>
              <a:buChar char="Ø"/>
            </a:pPr>
            <a:r>
              <a:rPr kumimoji="1" lang="en-US" altLang="zh-CN" sz="2200" dirty="0">
                <a:latin typeface="Times New Roman" panose="02020603050405020304" pitchFamily="18" charset="0"/>
                <a:ea typeface="+mn-ea"/>
                <a:cs typeface="Times New Roman" panose="02020603050405020304" pitchFamily="18" charset="0"/>
              </a:rPr>
              <a:t>ARJI-ht模型如下：</a:t>
            </a: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283"/>
          <p:cNvGraphicFramePr>
            <a:graphicFrameLocks noChangeAspect="1"/>
          </p:cNvGraphicFramePr>
          <p:nvPr/>
        </p:nvGraphicFramePr>
        <p:xfrm>
          <a:off x="1196975" y="1772920"/>
          <a:ext cx="3860165" cy="456565"/>
        </p:xfrm>
        <a:graphic>
          <a:graphicData uri="http://schemas.openxmlformats.org/presentationml/2006/ole">
            <mc:AlternateContent xmlns:mc="http://schemas.openxmlformats.org/markup-compatibility/2006">
              <mc:Choice xmlns:v="urn:schemas-microsoft-com:vml" Requires="v">
                <p:oleObj spid="_x0000_s28826" r:id="rId4" imgW="1790700" imgH="215900" progId="Equation.DSMT4">
                  <p:embed/>
                </p:oleObj>
              </mc:Choice>
              <mc:Fallback>
                <p:oleObj r:id="rId4" imgW="1790700" imgH="215900" progId="Equation.DSMT4">
                  <p:embed/>
                  <p:pic>
                    <p:nvPicPr>
                      <p:cNvPr id="0" name="图片 14"/>
                      <p:cNvPicPr/>
                      <p:nvPr/>
                    </p:nvPicPr>
                    <p:blipFill>
                      <a:blip r:embed="rId5"/>
                      <a:stretch>
                        <a:fillRect/>
                      </a:stretch>
                    </p:blipFill>
                    <p:spPr>
                      <a:xfrm>
                        <a:off x="1196975" y="1772920"/>
                        <a:ext cx="3860165" cy="456565"/>
                      </a:xfrm>
                      <a:prstGeom prst="rect">
                        <a:avLst/>
                      </a:prstGeom>
                      <a:noFill/>
                      <a:ln w="38100">
                        <a:noFill/>
                        <a:miter/>
                      </a:ln>
                    </p:spPr>
                  </p:pic>
                </p:oleObj>
              </mc:Fallback>
            </mc:AlternateContent>
          </a:graphicData>
        </a:graphic>
      </p:graphicFrame>
      <p:graphicFrame>
        <p:nvGraphicFramePr>
          <p:cNvPr id="4" name="对象 -2147482282"/>
          <p:cNvGraphicFramePr>
            <a:graphicFrameLocks noChangeAspect="1"/>
          </p:cNvGraphicFramePr>
          <p:nvPr/>
        </p:nvGraphicFramePr>
        <p:xfrm>
          <a:off x="1772920" y="2637155"/>
          <a:ext cx="2861310" cy="438785"/>
        </p:xfrm>
        <a:graphic>
          <a:graphicData uri="http://schemas.openxmlformats.org/presentationml/2006/ole">
            <mc:AlternateContent xmlns:mc="http://schemas.openxmlformats.org/markup-compatibility/2006">
              <mc:Choice xmlns:v="urn:schemas-microsoft-com:vml" Requires="v">
                <p:oleObj spid="_x0000_s28827" r:id="rId6" imgW="1396365" imgH="215900" progId="Equation.DSMT4">
                  <p:embed/>
                </p:oleObj>
              </mc:Choice>
              <mc:Fallback>
                <p:oleObj r:id="rId6" imgW="1396365" imgH="215900" progId="Equation.DSMT4">
                  <p:embed/>
                  <p:pic>
                    <p:nvPicPr>
                      <p:cNvPr id="0" name="图片 15"/>
                      <p:cNvPicPr/>
                      <p:nvPr/>
                    </p:nvPicPr>
                    <p:blipFill>
                      <a:blip r:embed="rId7"/>
                      <a:stretch>
                        <a:fillRect/>
                      </a:stretch>
                    </p:blipFill>
                    <p:spPr>
                      <a:xfrm>
                        <a:off x="1772920" y="2637155"/>
                        <a:ext cx="2861310" cy="438785"/>
                      </a:xfrm>
                      <a:prstGeom prst="rect">
                        <a:avLst/>
                      </a:prstGeom>
                      <a:noFill/>
                      <a:ln w="38100">
                        <a:noFill/>
                        <a:miter/>
                      </a:ln>
                    </p:spPr>
                  </p:pic>
                </p:oleObj>
              </mc:Fallback>
            </mc:AlternateContent>
          </a:graphicData>
        </a:graphic>
      </p:graphicFrame>
      <p:graphicFrame>
        <p:nvGraphicFramePr>
          <p:cNvPr id="6" name="对象 -2147482281"/>
          <p:cNvGraphicFramePr>
            <a:graphicFrameLocks noChangeAspect="1"/>
          </p:cNvGraphicFramePr>
          <p:nvPr/>
        </p:nvGraphicFramePr>
        <p:xfrm>
          <a:off x="405130" y="3357245"/>
          <a:ext cx="3653790" cy="746760"/>
        </p:xfrm>
        <a:graphic>
          <a:graphicData uri="http://schemas.openxmlformats.org/presentationml/2006/ole">
            <mc:AlternateContent xmlns:mc="http://schemas.openxmlformats.org/markup-compatibility/2006">
              <mc:Choice xmlns:v="urn:schemas-microsoft-com:vml" Requires="v">
                <p:oleObj spid="_x0000_s28828" r:id="rId8" imgW="1955165" imgH="406400" progId="Equation.DSMT4">
                  <p:embed/>
                </p:oleObj>
              </mc:Choice>
              <mc:Fallback>
                <p:oleObj r:id="rId8" imgW="1955165" imgH="406400" progId="Equation.DSMT4">
                  <p:embed/>
                  <p:pic>
                    <p:nvPicPr>
                      <p:cNvPr id="0" name="图片 16"/>
                      <p:cNvPicPr/>
                      <p:nvPr/>
                    </p:nvPicPr>
                    <p:blipFill>
                      <a:blip r:embed="rId9"/>
                      <a:stretch>
                        <a:fillRect/>
                      </a:stretch>
                    </p:blipFill>
                    <p:spPr>
                      <a:xfrm>
                        <a:off x="405130" y="3357245"/>
                        <a:ext cx="3653790" cy="746760"/>
                      </a:xfrm>
                      <a:prstGeom prst="rect">
                        <a:avLst/>
                      </a:prstGeom>
                      <a:noFill/>
                      <a:ln w="38100">
                        <a:noFill/>
                        <a:miter/>
                      </a:ln>
                    </p:spPr>
                  </p:pic>
                </p:oleObj>
              </mc:Fallback>
            </mc:AlternateContent>
          </a:graphicData>
        </a:graphic>
      </p:graphicFrame>
      <p:graphicFrame>
        <p:nvGraphicFramePr>
          <p:cNvPr id="7" name="对象 -2147482280"/>
          <p:cNvGraphicFramePr>
            <a:graphicFrameLocks noChangeAspect="1"/>
          </p:cNvGraphicFramePr>
          <p:nvPr/>
        </p:nvGraphicFramePr>
        <p:xfrm>
          <a:off x="4365625" y="3507105"/>
          <a:ext cx="1654810" cy="440690"/>
        </p:xfrm>
        <a:graphic>
          <a:graphicData uri="http://schemas.openxmlformats.org/presentationml/2006/ole">
            <mc:AlternateContent xmlns:mc="http://schemas.openxmlformats.org/markup-compatibility/2006">
              <mc:Choice xmlns:v="urn:schemas-microsoft-com:vml" Requires="v">
                <p:oleObj spid="_x0000_s28829" r:id="rId10" imgW="965200" imgH="254000" progId="Equation.DSMT4">
                  <p:embed/>
                </p:oleObj>
              </mc:Choice>
              <mc:Fallback>
                <p:oleObj r:id="rId10" imgW="965200" imgH="254000" progId="Equation.DSMT4">
                  <p:embed/>
                  <p:pic>
                    <p:nvPicPr>
                      <p:cNvPr id="0" name="图片 17"/>
                      <p:cNvPicPr/>
                      <p:nvPr/>
                    </p:nvPicPr>
                    <p:blipFill>
                      <a:blip r:embed="rId11"/>
                      <a:stretch>
                        <a:fillRect/>
                      </a:stretch>
                    </p:blipFill>
                    <p:spPr>
                      <a:xfrm>
                        <a:off x="4365625" y="3507105"/>
                        <a:ext cx="1654810" cy="440690"/>
                      </a:xfrm>
                      <a:prstGeom prst="rect">
                        <a:avLst/>
                      </a:prstGeom>
                      <a:noFill/>
                      <a:ln w="38100">
                        <a:noFill/>
                        <a:miter/>
                      </a:ln>
                    </p:spPr>
                  </p:pic>
                </p:oleObj>
              </mc:Fallback>
            </mc:AlternateContent>
          </a:graphicData>
        </a:graphic>
      </p:graphicFrame>
      <p:graphicFrame>
        <p:nvGraphicFramePr>
          <p:cNvPr id="8" name="对象 -2147482279"/>
          <p:cNvGraphicFramePr>
            <a:graphicFrameLocks noChangeAspect="1"/>
          </p:cNvGraphicFramePr>
          <p:nvPr/>
        </p:nvGraphicFramePr>
        <p:xfrm>
          <a:off x="2061210" y="4293235"/>
          <a:ext cx="2495550" cy="436245"/>
        </p:xfrm>
        <a:graphic>
          <a:graphicData uri="http://schemas.openxmlformats.org/presentationml/2006/ole">
            <mc:AlternateContent xmlns:mc="http://schemas.openxmlformats.org/markup-compatibility/2006">
              <mc:Choice xmlns:v="urn:schemas-microsoft-com:vml" Requires="v">
                <p:oleObj spid="_x0000_s28830" r:id="rId12" imgW="1218565" imgH="215900" progId="Equation.DSMT4">
                  <p:embed/>
                </p:oleObj>
              </mc:Choice>
              <mc:Fallback>
                <p:oleObj r:id="rId12" imgW="1218565" imgH="215900" progId="Equation.DSMT4">
                  <p:embed/>
                  <p:pic>
                    <p:nvPicPr>
                      <p:cNvPr id="0" name="图片 18"/>
                      <p:cNvPicPr/>
                      <p:nvPr/>
                    </p:nvPicPr>
                    <p:blipFill>
                      <a:blip r:embed="rId13"/>
                      <a:stretch>
                        <a:fillRect/>
                      </a:stretch>
                    </p:blipFill>
                    <p:spPr>
                      <a:xfrm>
                        <a:off x="2061210" y="4293235"/>
                        <a:ext cx="2495550" cy="436245"/>
                      </a:xfrm>
                      <a:prstGeom prst="rect">
                        <a:avLst/>
                      </a:prstGeom>
                      <a:noFill/>
                      <a:ln w="38100">
                        <a:noFill/>
                        <a:miter/>
                      </a:ln>
                    </p:spPr>
                  </p:pic>
                </p:oleObj>
              </mc:Fallback>
            </mc:AlternateContent>
          </a:graphicData>
        </a:graphic>
      </p:graphicFrame>
      <p:graphicFrame>
        <p:nvGraphicFramePr>
          <p:cNvPr id="9" name="对象 -2147482278"/>
          <p:cNvGraphicFramePr>
            <a:graphicFrameLocks noChangeAspect="1"/>
          </p:cNvGraphicFramePr>
          <p:nvPr/>
        </p:nvGraphicFramePr>
        <p:xfrm>
          <a:off x="6957695" y="3320415"/>
          <a:ext cx="4517390" cy="783590"/>
        </p:xfrm>
        <a:graphic>
          <a:graphicData uri="http://schemas.openxmlformats.org/presentationml/2006/ole">
            <mc:AlternateContent xmlns:mc="http://schemas.openxmlformats.org/markup-compatibility/2006">
              <mc:Choice xmlns:v="urn:schemas-microsoft-com:vml" Requires="v">
                <p:oleObj spid="_x0000_s28831" r:id="rId14" imgW="2400300" imgH="419100" progId="Equation.DSMT4">
                  <p:embed/>
                </p:oleObj>
              </mc:Choice>
              <mc:Fallback>
                <p:oleObj r:id="rId14" imgW="2400300" imgH="419100" progId="Equation.DSMT4">
                  <p:embed/>
                  <p:pic>
                    <p:nvPicPr>
                      <p:cNvPr id="0" name="图片 19"/>
                      <p:cNvPicPr/>
                      <p:nvPr/>
                    </p:nvPicPr>
                    <p:blipFill>
                      <a:blip r:embed="rId15"/>
                      <a:stretch>
                        <a:fillRect/>
                      </a:stretch>
                    </p:blipFill>
                    <p:spPr>
                      <a:xfrm>
                        <a:off x="6957695" y="3320415"/>
                        <a:ext cx="4517390" cy="783590"/>
                      </a:xfrm>
                      <a:prstGeom prst="rect">
                        <a:avLst/>
                      </a:prstGeom>
                      <a:noFill/>
                      <a:ln w="38100">
                        <a:noFill/>
                        <a:miter/>
                      </a:ln>
                    </p:spPr>
                  </p:pic>
                </p:oleObj>
              </mc:Fallback>
            </mc:AlternateContent>
          </a:graphicData>
        </a:graphic>
      </p:graphicFrame>
      <p:graphicFrame>
        <p:nvGraphicFramePr>
          <p:cNvPr id="10" name="对象 -2147482277"/>
          <p:cNvGraphicFramePr>
            <a:graphicFrameLocks noChangeAspect="1"/>
          </p:cNvGraphicFramePr>
          <p:nvPr/>
        </p:nvGraphicFramePr>
        <p:xfrm>
          <a:off x="7749540" y="1824990"/>
          <a:ext cx="2340610" cy="404495"/>
        </p:xfrm>
        <a:graphic>
          <a:graphicData uri="http://schemas.openxmlformats.org/presentationml/2006/ole">
            <mc:AlternateContent xmlns:mc="http://schemas.openxmlformats.org/markup-compatibility/2006">
              <mc:Choice xmlns:v="urn:schemas-microsoft-com:vml" Requires="v">
                <p:oleObj spid="_x0000_s28832" r:id="rId16" imgW="1155700" imgH="203200" progId="Equation.DSMT4">
                  <p:embed/>
                </p:oleObj>
              </mc:Choice>
              <mc:Fallback>
                <p:oleObj r:id="rId16" imgW="1155700" imgH="203200" progId="Equation.DSMT4">
                  <p:embed/>
                  <p:pic>
                    <p:nvPicPr>
                      <p:cNvPr id="0" name="图片 20"/>
                      <p:cNvPicPr/>
                      <p:nvPr/>
                    </p:nvPicPr>
                    <p:blipFill>
                      <a:blip r:embed="rId17"/>
                      <a:stretch>
                        <a:fillRect/>
                      </a:stretch>
                    </p:blipFill>
                    <p:spPr>
                      <a:xfrm>
                        <a:off x="7749540" y="1824990"/>
                        <a:ext cx="2340610" cy="404495"/>
                      </a:xfrm>
                      <a:prstGeom prst="rect">
                        <a:avLst/>
                      </a:prstGeom>
                      <a:noFill/>
                      <a:ln w="38100">
                        <a:noFill/>
                        <a:miter/>
                      </a:ln>
                    </p:spPr>
                  </p:pic>
                </p:oleObj>
              </mc:Fallback>
            </mc:AlternateContent>
          </a:graphicData>
        </a:graphic>
      </p:graphicFrame>
      <p:graphicFrame>
        <p:nvGraphicFramePr>
          <p:cNvPr id="11" name="对象 -2147482260"/>
          <p:cNvGraphicFramePr>
            <a:graphicFrameLocks noChangeAspect="1"/>
          </p:cNvGraphicFramePr>
          <p:nvPr/>
        </p:nvGraphicFramePr>
        <p:xfrm>
          <a:off x="6453505" y="2582545"/>
          <a:ext cx="4850130" cy="493395"/>
        </p:xfrm>
        <a:graphic>
          <a:graphicData uri="http://schemas.openxmlformats.org/presentationml/2006/ole">
            <mc:AlternateContent xmlns:mc="http://schemas.openxmlformats.org/markup-compatibility/2006">
              <mc:Choice xmlns:v="urn:schemas-microsoft-com:vml" Requires="v">
                <p:oleObj spid="_x0000_s28833" r:id="rId18" imgW="2400300" imgH="241300" progId="Equation.DSMT4">
                  <p:embed/>
                </p:oleObj>
              </mc:Choice>
              <mc:Fallback>
                <p:oleObj r:id="rId18" imgW="2400300" imgH="241300" progId="Equation.DSMT4">
                  <p:embed/>
                  <p:pic>
                    <p:nvPicPr>
                      <p:cNvPr id="0" name="图片 3075"/>
                      <p:cNvPicPr/>
                      <p:nvPr/>
                    </p:nvPicPr>
                    <p:blipFill>
                      <a:blip r:embed="rId19"/>
                      <a:stretch>
                        <a:fillRect/>
                      </a:stretch>
                    </p:blipFill>
                    <p:spPr>
                      <a:xfrm>
                        <a:off x="6453505" y="2582545"/>
                        <a:ext cx="4850130" cy="493395"/>
                      </a:xfrm>
                      <a:prstGeom prst="rect">
                        <a:avLst/>
                      </a:prstGeom>
                      <a:noFill/>
                      <a:ln w="38100">
                        <a:noFill/>
                        <a:miter/>
                      </a:ln>
                    </p:spPr>
                  </p:pic>
                </p:oleObj>
              </mc:Fallback>
            </mc:AlternateContent>
          </a:graphicData>
        </a:graphic>
      </p:graphicFrame>
      <p:graphicFrame>
        <p:nvGraphicFramePr>
          <p:cNvPr id="12" name="对象 -2147482259"/>
          <p:cNvGraphicFramePr>
            <a:graphicFrameLocks noChangeAspect="1"/>
          </p:cNvGraphicFramePr>
          <p:nvPr/>
        </p:nvGraphicFramePr>
        <p:xfrm>
          <a:off x="8181975" y="4293235"/>
          <a:ext cx="1675765" cy="408305"/>
        </p:xfrm>
        <a:graphic>
          <a:graphicData uri="http://schemas.openxmlformats.org/presentationml/2006/ole">
            <mc:AlternateContent xmlns:mc="http://schemas.openxmlformats.org/markup-compatibility/2006">
              <mc:Choice xmlns:v="urn:schemas-microsoft-com:vml" Requires="v">
                <p:oleObj spid="_x0000_s28834" r:id="rId20" imgW="888365" imgH="215900" progId="Equation.DSMT4">
                  <p:embed/>
                </p:oleObj>
              </mc:Choice>
              <mc:Fallback>
                <p:oleObj r:id="rId20" imgW="888365" imgH="215900" progId="Equation.DSMT4">
                  <p:embed/>
                  <p:pic>
                    <p:nvPicPr>
                      <p:cNvPr id="0" name="图片 36"/>
                      <p:cNvPicPr/>
                      <p:nvPr/>
                    </p:nvPicPr>
                    <p:blipFill>
                      <a:blip r:embed="rId21"/>
                      <a:stretch>
                        <a:fillRect/>
                      </a:stretch>
                    </p:blipFill>
                    <p:spPr>
                      <a:xfrm>
                        <a:off x="8181975" y="4293235"/>
                        <a:ext cx="1675765" cy="408305"/>
                      </a:xfrm>
                      <a:prstGeom prst="rect">
                        <a:avLst/>
                      </a:prstGeom>
                      <a:noFill/>
                      <a:ln w="38100">
                        <a:noFill/>
                        <a:miter/>
                      </a:ln>
                    </p:spPr>
                  </p:pic>
                </p:oleObj>
              </mc:Fallback>
            </mc:AlternateContent>
          </a:graphicData>
        </a:graphic>
      </p:graphicFrame>
      <p:sp>
        <p:nvSpPr>
          <p:cNvPr id="13" name="矩形 12"/>
          <p:cNvSpPr/>
          <p:nvPr/>
        </p:nvSpPr>
        <p:spPr>
          <a:xfrm>
            <a:off x="9405987" y="4293096"/>
            <a:ext cx="432048" cy="43204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692696"/>
            <a:ext cx="11233248" cy="261340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a:t>
            </a:r>
            <a:r>
              <a:rPr lang="en-US" altLang="zh-CN" sz="2400" b="1" dirty="0" smtClean="0">
                <a:latin typeface="Times New Roman" panose="02020503050405090304" pitchFamily="18" charset="0"/>
                <a:cs typeface="Times New Roman" panose="02020503050405090304" pitchFamily="18" charset="0"/>
              </a:rPr>
              <a:t>、</a:t>
            </a:r>
            <a:r>
              <a:rPr lang="zh-CN" altLang="en-US" sz="2400" b="1" dirty="0">
                <a:latin typeface="Times New Roman" panose="02020503050405090304" pitchFamily="18" charset="0"/>
                <a:cs typeface="Times New Roman" panose="02020503050405090304" pitchFamily="18" charset="0"/>
              </a:rPr>
              <a:t>预期亏损的定义</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pPr>
            <a:r>
              <a:rPr kumimoji="1" lang="zh-CN" altLang="en-US" sz="2200" dirty="0">
                <a:latin typeface="Times New Roman" panose="02020503050405090304" pitchFamily="18" charset="0"/>
              </a:rPr>
              <a:t>预期亏损度量的是在损失超出 </a:t>
            </a:r>
            <a:r>
              <a:rPr kumimoji="1" lang="en-US" altLang="zh-CN" sz="2200" dirty="0" err="1">
                <a:latin typeface="Times New Roman" panose="02020503050405090304" pitchFamily="18" charset="0"/>
              </a:rPr>
              <a:t>VaR</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值的条件下的均值，其数学表示为：</a:t>
            </a:r>
            <a:endParaRPr kumimoji="1" lang="en-US" altLang="zh-CN" sz="2200" dirty="0">
              <a:latin typeface="Times New Roman" panose="02020503050405090304" pitchFamily="18" charset="0"/>
            </a:endParaRPr>
          </a:p>
          <a:p>
            <a:pPr latinLnBrk="0">
              <a:lnSpc>
                <a:spcPct val="150000"/>
              </a:lnSpc>
            </a:pPr>
            <a:r>
              <a:rPr kumimoji="1" lang="en-US" altLang="zh-CN" sz="2200" dirty="0">
                <a:latin typeface="Times New Roman" panose="02020503050405090304" pitchFamily="18" charset="0"/>
                <a:ea typeface="+mn-ea"/>
              </a:rPr>
              <a:t>                                                                      </a:t>
            </a:r>
            <a:r>
              <a:rPr kumimoji="1" lang="zh-CN" altLang="en-US" sz="2200" dirty="0">
                <a:latin typeface="Times New Roman" panose="02020503050405090304" pitchFamily="18" charset="0"/>
                <a:ea typeface="+mn-ea"/>
              </a:rPr>
              <a:t>或</a:t>
            </a:r>
            <a:endParaRPr kumimoji="1" lang="en-US" altLang="zh-CN" sz="2200" dirty="0">
              <a:latin typeface="Times New Roman" panose="02020503050405090304" pitchFamily="18" charset="0"/>
              <a:ea typeface="+mn-ea"/>
            </a:endParaRPr>
          </a:p>
          <a:p>
            <a:pPr latinLnBrk="0">
              <a:lnSpc>
                <a:spcPct val="150000"/>
              </a:lnSpc>
            </a:pPr>
            <a:r>
              <a:rPr kumimoji="1" lang="zh-CN" altLang="en-US" sz="2200" dirty="0">
                <a:latin typeface="Times New Roman" panose="02020503050405090304" pitchFamily="18" charset="0"/>
                <a:ea typeface="+mn-ea"/>
              </a:rPr>
              <a:t>因此，</a:t>
            </a:r>
            <a:r>
              <a:rPr kumimoji="1" lang="en-US" altLang="zh-CN" sz="2200" dirty="0" err="1">
                <a:latin typeface="Times New Roman" panose="02020503050405090304" pitchFamily="18" charset="0"/>
                <a:ea typeface="+mn-ea"/>
              </a:rPr>
              <a:t>VaR</a:t>
            </a:r>
            <a:r>
              <a:rPr kumimoji="1" lang="zh-CN" altLang="en-US" sz="2200" dirty="0">
                <a:latin typeface="Times New Roman" panose="02020503050405090304" pitchFamily="18" charset="0"/>
                <a:ea typeface="+mn-ea"/>
              </a:rPr>
              <a:t>度量的目的是展示损失会糟糕成什么样子，而预期亏损是回答：当市场条件变糟糕而触发损失时，我们的预期亏损是多少。</a:t>
            </a:r>
            <a:endParaRPr kumimoji="1" lang="en-US" altLang="zh-CN" sz="2200" dirty="0">
              <a:latin typeface="Times New Roman" panose="02020503050405090304" pitchFamily="18" charset="0"/>
              <a:ea typeface="+mn-ea"/>
            </a:endParaRPr>
          </a:p>
        </p:txBody>
      </p:sp>
      <p:graphicFrame>
        <p:nvGraphicFramePr>
          <p:cNvPr id="5" name="对象 4">
            <a:extLst>
              <a:ext uri="{FF2B5EF4-FFF2-40B4-BE49-F238E27FC236}">
                <a16:creationId xmlns:a16="http://schemas.microsoft.com/office/drawing/2014/main" xmlns="" id="{57A74DA0-64BA-4699-BB19-3DFBDF1A0962}"/>
              </a:ext>
            </a:extLst>
          </p:cNvPr>
          <p:cNvGraphicFramePr>
            <a:graphicFrameLocks noChangeAspect="1"/>
          </p:cNvGraphicFramePr>
          <p:nvPr>
            <p:extLst>
              <p:ext uri="{D42A27DB-BD31-4B8C-83A1-F6EECF244321}">
                <p14:modId xmlns:p14="http://schemas.microsoft.com/office/powerpoint/2010/main" val="2018742508"/>
              </p:ext>
            </p:extLst>
          </p:nvPr>
        </p:nvGraphicFramePr>
        <p:xfrm>
          <a:off x="2493219" y="1844824"/>
          <a:ext cx="2664296" cy="478740"/>
        </p:xfrm>
        <a:graphic>
          <a:graphicData uri="http://schemas.openxmlformats.org/presentationml/2006/ole">
            <mc:AlternateContent xmlns:mc="http://schemas.openxmlformats.org/markup-compatibility/2006">
              <mc:Choice xmlns:v="urn:schemas-microsoft-com:vml" Requires="v">
                <p:oleObj spid="_x0000_s48150" name="Equation" r:id="rId4" imgW="1219165" imgH="219217" progId="Equation.DSMT4">
                  <p:embed/>
                </p:oleObj>
              </mc:Choice>
              <mc:Fallback>
                <p:oleObj name="Equation" r:id="rId4" imgW="1219165" imgH="219217" progId="Equation.DSMT4">
                  <p:embed/>
                  <p:pic>
                    <p:nvPicPr>
                      <p:cNvPr id="0" name=""/>
                      <p:cNvPicPr/>
                      <p:nvPr/>
                    </p:nvPicPr>
                    <p:blipFill>
                      <a:blip r:embed="rId5"/>
                      <a:stretch>
                        <a:fillRect/>
                      </a:stretch>
                    </p:blipFill>
                    <p:spPr>
                      <a:xfrm>
                        <a:off x="2493219" y="1844824"/>
                        <a:ext cx="2664296" cy="47874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BC9F14FF-207E-4493-93E0-5F9696CF5F17}"/>
              </a:ext>
            </a:extLst>
          </p:cNvPr>
          <p:cNvGraphicFramePr>
            <a:graphicFrameLocks noChangeAspect="1"/>
          </p:cNvGraphicFramePr>
          <p:nvPr>
            <p:extLst>
              <p:ext uri="{D42A27DB-BD31-4B8C-83A1-F6EECF244321}">
                <p14:modId xmlns:p14="http://schemas.microsoft.com/office/powerpoint/2010/main" val="2230408205"/>
              </p:ext>
            </p:extLst>
          </p:nvPr>
        </p:nvGraphicFramePr>
        <p:xfrm>
          <a:off x="5805587" y="1844824"/>
          <a:ext cx="2518904" cy="478800"/>
        </p:xfrm>
        <a:graphic>
          <a:graphicData uri="http://schemas.openxmlformats.org/presentationml/2006/ole">
            <mc:AlternateContent xmlns:mc="http://schemas.openxmlformats.org/markup-compatibility/2006">
              <mc:Choice xmlns:v="urn:schemas-microsoft-com:vml" Requires="v">
                <p:oleObj spid="_x0000_s48151" name="Equation" r:id="rId6" imgW="1152214" imgH="219217" progId="Equation.DSMT4">
                  <p:embed/>
                </p:oleObj>
              </mc:Choice>
              <mc:Fallback>
                <p:oleObj name="Equation" r:id="rId6" imgW="1152214" imgH="219217" progId="Equation.DSMT4">
                  <p:embed/>
                  <p:pic>
                    <p:nvPicPr>
                      <p:cNvPr id="0" name=""/>
                      <p:cNvPicPr/>
                      <p:nvPr/>
                    </p:nvPicPr>
                    <p:blipFill>
                      <a:blip r:embed="rId7"/>
                      <a:stretch>
                        <a:fillRect/>
                      </a:stretch>
                    </p:blipFill>
                    <p:spPr>
                      <a:xfrm>
                        <a:off x="5805587" y="1844824"/>
                        <a:ext cx="2518904" cy="478800"/>
                      </a:xfrm>
                      <a:prstGeom prst="rect">
                        <a:avLst/>
                      </a:prstGeom>
                    </p:spPr>
                  </p:pic>
                </p:oleObj>
              </mc:Fallback>
            </mc:AlternateContent>
          </a:graphicData>
        </a:graphic>
      </p:graphicFrame>
      <p:pic>
        <p:nvPicPr>
          <p:cNvPr id="24" name="图片 23">
            <a:extLst>
              <a:ext uri="{FF2B5EF4-FFF2-40B4-BE49-F238E27FC236}">
                <a16:creationId xmlns:a16="http://schemas.microsoft.com/office/drawing/2014/main" xmlns="" id="{E5E99981-C3ED-4BA6-A8A6-BF3DF1B6008B}"/>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6424" y="3116231"/>
            <a:ext cx="5055858" cy="3090344"/>
          </a:xfrm>
          <a:prstGeom prst="rect">
            <a:avLst/>
          </a:prstGeom>
          <a:noFill/>
          <a:ln>
            <a:noFill/>
          </a:ln>
        </p:spPr>
      </p:pic>
      <p:sp>
        <p:nvSpPr>
          <p:cNvPr id="17" name="文本框 16">
            <a:extLst>
              <a:ext uri="{FF2B5EF4-FFF2-40B4-BE49-F238E27FC236}">
                <a16:creationId xmlns:a16="http://schemas.microsoft.com/office/drawing/2014/main" xmlns="" id="{3DB65A11-DE25-4799-93AC-935582AEA3C3}"/>
              </a:ext>
            </a:extLst>
          </p:cNvPr>
          <p:cNvSpPr txBox="1"/>
          <p:nvPr/>
        </p:nvSpPr>
        <p:spPr>
          <a:xfrm>
            <a:off x="8397875" y="6182538"/>
            <a:ext cx="1869935" cy="430887"/>
          </a:xfrm>
          <a:prstGeom prst="rect">
            <a:avLst/>
          </a:prstGeom>
          <a:noFill/>
        </p:spPr>
        <p:txBody>
          <a:bodyPr wrap="none" rtlCol="0">
            <a:spAutoFit/>
          </a:bodyPr>
          <a:lstStyle/>
          <a:p>
            <a:r>
              <a:rPr lang="en-US" altLang="zh-CN" dirty="0" err="1"/>
              <a:t>VaR</a:t>
            </a:r>
            <a:r>
              <a:rPr lang="zh-CN" altLang="en-US" dirty="0"/>
              <a:t>与</a:t>
            </a:r>
            <a:r>
              <a:rPr kumimoji="1" lang="en-US" altLang="zh-CN" sz="2200" dirty="0">
                <a:latin typeface="Times New Roman" panose="02020503050405090304" pitchFamily="18" charset="0"/>
              </a:rPr>
              <a:t>ES</a:t>
            </a:r>
            <a:r>
              <a:rPr lang="zh-CN" altLang="en-US" dirty="0"/>
              <a:t>的区别</a:t>
            </a:r>
          </a:p>
        </p:txBody>
      </p:sp>
      <p:sp>
        <p:nvSpPr>
          <p:cNvPr id="9" name="矩形 8"/>
          <p:cNvSpPr/>
          <p:nvPr/>
        </p:nvSpPr>
        <p:spPr>
          <a:xfrm>
            <a:off x="476995" y="116632"/>
            <a:ext cx="568863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金融市场尾部风险估计</a:t>
            </a:r>
            <a:r>
              <a:rPr lang="en-US" altLang="zh-CN" sz="2600" b="1" dirty="0" smtClean="0">
                <a:latin typeface="微软雅黑" pitchFamily="34" charset="-122"/>
                <a:ea typeface="微软雅黑" pitchFamily="34" charset="-122"/>
              </a:rPr>
              <a:t>——</a:t>
            </a:r>
            <a:r>
              <a:rPr lang="zh-CN" altLang="en-US" sz="2600" b="1" dirty="0" smtClean="0">
                <a:latin typeface="微软雅黑" pitchFamily="34" charset="-122"/>
                <a:ea typeface="微软雅黑" pitchFamily="34" charset="-122"/>
              </a:rPr>
              <a:t>预期亏损</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2034062456"/>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J</a:t>
            </a:r>
            <a:r>
              <a:rPr lang="en-US" altLang="zh-CN" sz="2800" b="1" cap="small" dirty="0">
                <a:latin typeface="微软雅黑" panose="020B0503020204020204" pitchFamily="34" charset="-122"/>
                <a:ea typeface="微软雅黑" panose="020B0503020204020204" pitchFamily="34" charset="-122"/>
                <a:cs typeface="+mn-cs"/>
              </a:rPr>
              <a:t>UMP</a:t>
            </a:r>
            <a:r>
              <a:rPr lang="zh-CN" altLang="en-US" sz="2800" b="1" cap="small" dirty="0">
                <a:latin typeface="微软雅黑" panose="020B0503020204020204" pitchFamily="34" charset="-122"/>
                <a:ea typeface="微软雅黑" panose="020B0503020204020204" pitchFamily="34" charset="-122"/>
                <a:cs typeface="+mn-cs"/>
              </a:rPr>
              <a:t>-GARCH模型</a:t>
            </a:r>
          </a:p>
        </p:txBody>
      </p:sp>
      <p:sp>
        <p:nvSpPr>
          <p:cNvPr id="5" name="文本框 4"/>
          <p:cNvSpPr txBox="1"/>
          <p:nvPr/>
        </p:nvSpPr>
        <p:spPr>
          <a:xfrm>
            <a:off x="189230" y="692785"/>
            <a:ext cx="5354955" cy="5395595"/>
          </a:xfrm>
          <a:prstGeom prst="rect">
            <a:avLst/>
          </a:prstGeom>
          <a:noFill/>
        </p:spPr>
        <p:txBody>
          <a:bodyPr wrap="square" rtlCol="0">
            <a:noAutofit/>
          </a:bodyPr>
          <a:lstStyle/>
          <a:p>
            <a:pPr marL="285750" indent="-28575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各模型的参数估计结果如下</a:t>
            </a:r>
            <a:r>
              <a:rPr kumimoji="1" lang="zh-CN" altLang="en-US" sz="1800" dirty="0">
                <a:latin typeface="Times New Roman" panose="02020603050405020304" pitchFamily="18" charset="0"/>
                <a:ea typeface="+mn-ea"/>
                <a:cs typeface="Times New Roman" panose="02020603050405020304" pitchFamily="18" charset="0"/>
              </a:rPr>
              <a:t>右表</a:t>
            </a:r>
            <a:r>
              <a:rPr kumimoji="1" lang="en-US" altLang="zh-CN" sz="1800" dirty="0">
                <a:latin typeface="Times New Roman" panose="02020603050405020304" pitchFamily="18" charset="0"/>
                <a:ea typeface="+mn-ea"/>
                <a:cs typeface="Times New Roman" panose="02020603050405020304" pitchFamily="18" charset="0"/>
              </a:rPr>
              <a:t>所示：由表中结果可知，大部分参数是显著的。</a:t>
            </a:r>
          </a:p>
          <a:p>
            <a:pPr marL="285750" indent="-28575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不管对于比特币现货还是期货，跳跃密度一阶自回归系数的值较大，值基本在0.94附近，并且在1%的水平下是统计显著的，它是用来衡量跳跃强度的持续性以及滞后影响，这说明跳跃强度存在高度自相关性，即集聚效应，当期大幅度的跳跃往往伴随着下一时段大幅度的跳跃。</a:t>
            </a:r>
          </a:p>
          <a:p>
            <a:pPr marL="285750" indent="-28575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跳跃密度一阶移动平均系数代表跳跃密度过去期的跳跃强度偏差的敏感性，系数的值在1%的水平下基本上也都是统计显著的，如表中第4列所示，跳跃强度偏差增加一个单位，将对下期跳跃密度产生一个仅仅0.15倍的削弱效应。</a:t>
            </a:r>
          </a:p>
          <a:p>
            <a:pPr marL="342900" indent="-342900">
              <a:lnSpc>
                <a:spcPct val="150000"/>
              </a:lnSpc>
              <a:buFont typeface="Arial" panose="020B0604020202020204" pitchFamily="34" charset="0"/>
              <a:buChar char="•"/>
            </a:pPr>
            <a:endParaRPr kumimoji="1" lang="en-US" altLang="zh-CN" sz="18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18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1800" dirty="0">
                <a:latin typeface="Times New Roman" panose="02020603050405020304" pitchFamily="18" charset="0"/>
                <a:ea typeface="+mn-ea"/>
                <a:cs typeface="Times New Roman" panose="02020603050405020304" pitchFamily="18" charset="0"/>
              </a:rPr>
              <a:t>                  </a:t>
            </a:r>
          </a:p>
        </p:txBody>
      </p:sp>
      <p:pic>
        <p:nvPicPr>
          <p:cNvPr id="35" name="图片 34"/>
          <p:cNvPicPr>
            <a:picLocks noChangeAspect="1"/>
          </p:cNvPicPr>
          <p:nvPr/>
        </p:nvPicPr>
        <p:blipFill>
          <a:blip r:embed="rId3"/>
          <a:stretch>
            <a:fillRect/>
          </a:stretch>
        </p:blipFill>
        <p:spPr>
          <a:xfrm>
            <a:off x="5877560" y="692785"/>
            <a:ext cx="5790565" cy="5953760"/>
          </a:xfrm>
          <a:prstGeom prst="rect">
            <a:avLst/>
          </a:prstGeom>
        </p:spPr>
      </p:pic>
      <p:sp>
        <p:nvSpPr>
          <p:cNvPr id="6" name="矩形 5"/>
          <p:cNvSpPr/>
          <p:nvPr/>
        </p:nvSpPr>
        <p:spPr>
          <a:xfrm>
            <a:off x="7677795" y="5517232"/>
            <a:ext cx="3960440" cy="36004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397875" y="3933056"/>
            <a:ext cx="432048" cy="43204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8557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a:solidFill>
                  <a:schemeClr val="bg1"/>
                </a:solidFill>
                <a:latin typeface="微软雅黑" panose="020B0503020204020204" pitchFamily="34" charset="-122"/>
                <a:ea typeface="微软雅黑" panose="020B0503020204020204" pitchFamily="34" charset="-122"/>
              </a:rPr>
              <a:t>五、BEKK-GARCH模型</a:t>
            </a:r>
          </a:p>
        </p:txBody>
      </p:sp>
    </p:spTree>
  </p:cSld>
  <p:clrMapOvr>
    <a:masterClrMapping/>
  </p:clrMapOvr>
  <p:transition spd="slow" advClick="0" advTm="3340">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89230" y="692785"/>
            <a:ext cx="11266805" cy="5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相较于传统的一元波动率模型，多元波动率模型更能够捕捉到条件方差-协方差矩阵的信息，简化多个资产收益率波动率之间的动态关系，并且能够检验波动率溢出效应，计算包括多个资产的金融头寸的风险值，在组合选择与资产配置中起到至关重要的作用。</a:t>
            </a: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多元GARCH模型主要包括BEKK-GARCH、DCC-GARCH、CCC-GARCH、VECH-GARCH模型等。</a:t>
            </a: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在探究多元变量波动关系的模型中，应用最广泛的模式是由Engle和Kroner（1995）建立的BEKK-GARCH模型</a:t>
            </a:r>
            <a:r>
              <a:rPr kumimoji="1" lang="zh-CN" altLang="en-US" sz="2200" dirty="0">
                <a:latin typeface="Times New Roman" panose="02020603050405020304" pitchFamily="18" charset="0"/>
                <a:cs typeface="Times New Roman" panose="02020603050405020304" pitchFamily="18" charset="0"/>
              </a:rPr>
              <a:t>，BEKK-GARCH模型是Engle和Kroner（1995）在Baba、Engle、Kraft与Kroner四人1991年的研究基础上提出的一种多元GARCH模型，因此，模型以上述四人姓氏首字母命名。</a:t>
            </a:r>
          </a:p>
          <a:p>
            <a:pPr marL="342900" indent="-342900" eaLnBrk="1" hangingPunct="1">
              <a:lnSpc>
                <a:spcPct val="150000"/>
              </a:lnSpc>
              <a:spcBef>
                <a:spcPts val="600"/>
              </a:spcBef>
              <a:buClr>
                <a:srgbClr val="000000"/>
              </a:buClr>
              <a:buSzPct val="100000"/>
              <a:buFont typeface="Arial" panose="020B0604020202020204" pitchFamily="34" charset="0"/>
              <a:buChar char="•"/>
            </a:pPr>
            <a:endParaRPr kumimoji="1" lang="en-US" altLang="zh-CN" sz="2200" dirty="0">
              <a:latin typeface="Times New Roman" panose="02020603050405020304" pitchFamily="18" charset="0"/>
              <a:cs typeface="Times New Roman" panose="02020603050405020304" pitchFamily="18" charset="0"/>
            </a:endParaRPr>
          </a:p>
        </p:txBody>
      </p:sp>
      <p:sp>
        <p:nvSpPr>
          <p:cNvPr id="3" name="Rectangle 2"/>
          <p:cNvSpPr txBox="1"/>
          <p:nvPr/>
        </p:nvSpPr>
        <p:spPr>
          <a:xfrm>
            <a:off x="116840" y="116205"/>
            <a:ext cx="4949190" cy="504825"/>
          </a:xfrm>
          <a:prstGeom prst="rect">
            <a:avLst/>
          </a:prstGeom>
        </p:spPr>
        <p:txBody>
          <a:bodyPr anchor="b">
            <a:noAutofit/>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700" b="1" cap="small" dirty="0">
                <a:latin typeface="微软雅黑" panose="020B0503020204020204" pitchFamily="34" charset="-122"/>
                <a:ea typeface="微软雅黑" panose="020B0503020204020204" pitchFamily="34" charset="-122"/>
              </a:rPr>
              <a:t>第五节 BEKK-GARCH模型</a:t>
            </a: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a:t>
            </a:r>
            <a:r>
              <a:rPr sz="2800" b="1" cap="small" dirty="0">
                <a:latin typeface="微软雅黑" panose="020B0503020204020204" pitchFamily="34" charset="-122"/>
                <a:ea typeface="微软雅黑" panose="020B0503020204020204" pitchFamily="34" charset="-122"/>
                <a:cs typeface="+mn-cs"/>
              </a:rPr>
              <a:t>BEKK-GARCH模型</a:t>
            </a:r>
          </a:p>
        </p:txBody>
      </p:sp>
      <p:sp>
        <p:nvSpPr>
          <p:cNvPr id="5" name="文本框 4"/>
          <p:cNvSpPr txBox="1"/>
          <p:nvPr/>
        </p:nvSpPr>
        <p:spPr>
          <a:xfrm>
            <a:off x="332740" y="621030"/>
            <a:ext cx="11433175"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1. BEKK-GARCH模型的构建</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以BEKK-GARCH（1,1）模型为例，条件均值方程和方差方程分别为：</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其中，                  代表收益率向量，    代表常数矩阵，              代表系数矩阵，  为VAR模型滞后阶数，                    为随机扰动项，     代表 t 时刻的信息集。</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将BEKK-GARCH（1,1）模型中方差方程各矩阵展开可得：</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上述矩阵依次为</a:t>
            </a:r>
            <a:r>
              <a:rPr kumimoji="1" lang="en-US" altLang="zh-CN" sz="2200" dirty="0">
                <a:latin typeface="Times New Roman" panose="02020603050405020304" pitchFamily="18" charset="0"/>
                <a:ea typeface="+mn-ea"/>
                <a:cs typeface="Times New Roman" panose="02020603050405020304" pitchFamily="18" charset="0"/>
              </a:rPr>
              <a:t>为协方差矩阵</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常数矩阵</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ARCH项系数矩阵</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GARCH项系数矩阵</a:t>
            </a: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147482237"/>
          <p:cNvGraphicFramePr>
            <a:graphicFrameLocks noChangeAspect="1"/>
          </p:cNvGraphicFramePr>
          <p:nvPr/>
        </p:nvGraphicFramePr>
        <p:xfrm>
          <a:off x="3141345" y="1772920"/>
          <a:ext cx="4662170" cy="771525"/>
        </p:xfrm>
        <a:graphic>
          <a:graphicData uri="http://schemas.openxmlformats.org/presentationml/2006/ole">
            <mc:AlternateContent xmlns:mc="http://schemas.openxmlformats.org/markup-compatibility/2006">
              <mc:Choice xmlns:v="urn:schemas-microsoft-com:vml" Requires="v">
                <p:oleObj spid="_x0000_s29850" r:id="rId3" imgW="2324100" imgH="393700" progId="Equation.DSMT4">
                  <p:embed/>
                </p:oleObj>
              </mc:Choice>
              <mc:Fallback>
                <p:oleObj r:id="rId3" imgW="2324100" imgH="393700" progId="Equation.DSMT4">
                  <p:embed/>
                  <p:pic>
                    <p:nvPicPr>
                      <p:cNvPr id="0" name="图片 16"/>
                      <p:cNvPicPr/>
                      <p:nvPr/>
                    </p:nvPicPr>
                    <p:blipFill>
                      <a:blip r:embed="rId4"/>
                      <a:stretch>
                        <a:fillRect/>
                      </a:stretch>
                    </p:blipFill>
                    <p:spPr>
                      <a:xfrm>
                        <a:off x="3141345" y="1772920"/>
                        <a:ext cx="4662170" cy="771525"/>
                      </a:xfrm>
                      <a:prstGeom prst="rect">
                        <a:avLst/>
                      </a:prstGeom>
                      <a:noFill/>
                      <a:ln w="38100">
                        <a:noFill/>
                        <a:miter/>
                      </a:ln>
                    </p:spPr>
                  </p:pic>
                </p:oleObj>
              </mc:Fallback>
            </mc:AlternateContent>
          </a:graphicData>
        </a:graphic>
      </p:graphicFrame>
      <p:graphicFrame>
        <p:nvGraphicFramePr>
          <p:cNvPr id="4" name="对象 -2147482236"/>
          <p:cNvGraphicFramePr>
            <a:graphicFrameLocks noChangeAspect="1"/>
          </p:cNvGraphicFramePr>
          <p:nvPr/>
        </p:nvGraphicFramePr>
        <p:xfrm>
          <a:off x="3861435" y="2531745"/>
          <a:ext cx="3174365" cy="383540"/>
        </p:xfrm>
        <a:graphic>
          <a:graphicData uri="http://schemas.openxmlformats.org/presentationml/2006/ole">
            <mc:AlternateContent xmlns:mc="http://schemas.openxmlformats.org/markup-compatibility/2006">
              <mc:Choice xmlns:v="urn:schemas-microsoft-com:vml" Requires="v">
                <p:oleObj spid="_x0000_s29851" r:id="rId5" imgW="1777365" imgH="203200" progId="Equation.DSMT4">
                  <p:embed/>
                </p:oleObj>
              </mc:Choice>
              <mc:Fallback>
                <p:oleObj r:id="rId5" imgW="1777365" imgH="203200" progId="Equation.DSMT4">
                  <p:embed/>
                  <p:pic>
                    <p:nvPicPr>
                      <p:cNvPr id="0" name="图片 17"/>
                      <p:cNvPicPr/>
                      <p:nvPr/>
                    </p:nvPicPr>
                    <p:blipFill>
                      <a:blip r:embed="rId6"/>
                      <a:stretch>
                        <a:fillRect/>
                      </a:stretch>
                    </p:blipFill>
                    <p:spPr>
                      <a:xfrm>
                        <a:off x="3861435" y="2531745"/>
                        <a:ext cx="3174365" cy="383540"/>
                      </a:xfrm>
                      <a:prstGeom prst="rect">
                        <a:avLst/>
                      </a:prstGeom>
                      <a:noFill/>
                      <a:ln w="38100">
                        <a:noFill/>
                        <a:miter/>
                      </a:ln>
                    </p:spPr>
                  </p:pic>
                </p:oleObj>
              </mc:Fallback>
            </mc:AlternateContent>
          </a:graphicData>
        </a:graphic>
      </p:graphicFrame>
      <p:graphicFrame>
        <p:nvGraphicFramePr>
          <p:cNvPr id="6" name="对象 -2147482235"/>
          <p:cNvGraphicFramePr>
            <a:graphicFrameLocks noChangeAspect="1"/>
          </p:cNvGraphicFramePr>
          <p:nvPr/>
        </p:nvGraphicFramePr>
        <p:xfrm>
          <a:off x="1413510" y="2925445"/>
          <a:ext cx="1483995" cy="445770"/>
        </p:xfrm>
        <a:graphic>
          <a:graphicData uri="http://schemas.openxmlformats.org/presentationml/2006/ole">
            <mc:AlternateContent xmlns:mc="http://schemas.openxmlformats.org/markup-compatibility/2006">
              <mc:Choice xmlns:v="urn:schemas-microsoft-com:vml" Requires="v">
                <p:oleObj spid="_x0000_s29852" r:id="rId7" imgW="660400" imgH="203200" progId="Equation.DSMT4">
                  <p:embed/>
                </p:oleObj>
              </mc:Choice>
              <mc:Fallback>
                <p:oleObj r:id="rId7" imgW="660400" imgH="203200" progId="Equation.DSMT4">
                  <p:embed/>
                  <p:pic>
                    <p:nvPicPr>
                      <p:cNvPr id="0" name="图片 18"/>
                      <p:cNvPicPr/>
                      <p:nvPr/>
                    </p:nvPicPr>
                    <p:blipFill>
                      <a:blip r:embed="rId8"/>
                      <a:stretch>
                        <a:fillRect/>
                      </a:stretch>
                    </p:blipFill>
                    <p:spPr>
                      <a:xfrm>
                        <a:off x="1413510" y="2925445"/>
                        <a:ext cx="1483995" cy="445770"/>
                      </a:xfrm>
                      <a:prstGeom prst="rect">
                        <a:avLst/>
                      </a:prstGeom>
                      <a:noFill/>
                      <a:ln w="38100">
                        <a:noFill/>
                        <a:miter/>
                      </a:ln>
                    </p:spPr>
                  </p:pic>
                </p:oleObj>
              </mc:Fallback>
            </mc:AlternateContent>
          </a:graphicData>
        </a:graphic>
      </p:graphicFrame>
      <p:graphicFrame>
        <p:nvGraphicFramePr>
          <p:cNvPr id="7" name="对象 -2147482234"/>
          <p:cNvGraphicFramePr>
            <a:graphicFrameLocks noChangeAspect="1"/>
          </p:cNvGraphicFramePr>
          <p:nvPr/>
        </p:nvGraphicFramePr>
        <p:xfrm>
          <a:off x="5013325" y="2967990"/>
          <a:ext cx="333375" cy="360680"/>
        </p:xfrm>
        <a:graphic>
          <a:graphicData uri="http://schemas.openxmlformats.org/presentationml/2006/ole">
            <mc:AlternateContent xmlns:mc="http://schemas.openxmlformats.org/markup-compatibility/2006">
              <mc:Choice xmlns:v="urn:schemas-microsoft-com:vml" Requires="v">
                <p:oleObj spid="_x0000_s29853" r:id="rId9" imgW="165100" imgH="203200" progId="Equation.DSMT4">
                  <p:embed/>
                </p:oleObj>
              </mc:Choice>
              <mc:Fallback>
                <p:oleObj r:id="rId9" imgW="165100" imgH="203200" progId="Equation.DSMT4">
                  <p:embed/>
                  <p:pic>
                    <p:nvPicPr>
                      <p:cNvPr id="0" name="图片 19"/>
                      <p:cNvPicPr/>
                      <p:nvPr/>
                    </p:nvPicPr>
                    <p:blipFill>
                      <a:blip r:embed="rId10"/>
                      <a:stretch>
                        <a:fillRect/>
                      </a:stretch>
                    </p:blipFill>
                    <p:spPr>
                      <a:xfrm>
                        <a:off x="5013325" y="2967990"/>
                        <a:ext cx="333375" cy="360680"/>
                      </a:xfrm>
                      <a:prstGeom prst="rect">
                        <a:avLst/>
                      </a:prstGeom>
                      <a:noFill/>
                      <a:ln w="38100">
                        <a:noFill/>
                        <a:miter/>
                      </a:ln>
                    </p:spPr>
                  </p:pic>
                </p:oleObj>
              </mc:Fallback>
            </mc:AlternateContent>
          </a:graphicData>
        </a:graphic>
      </p:graphicFrame>
      <p:graphicFrame>
        <p:nvGraphicFramePr>
          <p:cNvPr id="8" name="对象 -2147482233"/>
          <p:cNvGraphicFramePr>
            <a:graphicFrameLocks noChangeAspect="1"/>
          </p:cNvGraphicFramePr>
          <p:nvPr/>
        </p:nvGraphicFramePr>
        <p:xfrm>
          <a:off x="7245985" y="2967990"/>
          <a:ext cx="991235" cy="438785"/>
        </p:xfrm>
        <a:graphic>
          <a:graphicData uri="http://schemas.openxmlformats.org/presentationml/2006/ole">
            <mc:AlternateContent xmlns:mc="http://schemas.openxmlformats.org/markup-compatibility/2006">
              <mc:Choice xmlns:v="urn:schemas-microsoft-com:vml" Requires="v">
                <p:oleObj spid="_x0000_s29854" r:id="rId11" imgW="520700" imgH="228600" progId="Equation.DSMT4">
                  <p:embed/>
                </p:oleObj>
              </mc:Choice>
              <mc:Fallback>
                <p:oleObj r:id="rId11" imgW="520700" imgH="228600" progId="Equation.DSMT4">
                  <p:embed/>
                  <p:pic>
                    <p:nvPicPr>
                      <p:cNvPr id="0" name="图片 20"/>
                      <p:cNvPicPr/>
                      <p:nvPr/>
                    </p:nvPicPr>
                    <p:blipFill>
                      <a:blip r:embed="rId12"/>
                      <a:stretch>
                        <a:fillRect/>
                      </a:stretch>
                    </p:blipFill>
                    <p:spPr>
                      <a:xfrm>
                        <a:off x="7245985" y="2967990"/>
                        <a:ext cx="991235" cy="438785"/>
                      </a:xfrm>
                      <a:prstGeom prst="rect">
                        <a:avLst/>
                      </a:prstGeom>
                      <a:noFill/>
                      <a:ln w="38100">
                        <a:noFill/>
                        <a:miter/>
                      </a:ln>
                    </p:spPr>
                  </p:pic>
                </p:oleObj>
              </mc:Fallback>
            </mc:AlternateContent>
          </a:graphicData>
        </a:graphic>
      </p:graphicFrame>
      <p:graphicFrame>
        <p:nvGraphicFramePr>
          <p:cNvPr id="9" name="对象 -2147482232"/>
          <p:cNvGraphicFramePr>
            <a:graphicFrameLocks noChangeAspect="1"/>
          </p:cNvGraphicFramePr>
          <p:nvPr/>
        </p:nvGraphicFramePr>
        <p:xfrm>
          <a:off x="10136505" y="3046095"/>
          <a:ext cx="325120" cy="325120"/>
        </p:xfrm>
        <a:graphic>
          <a:graphicData uri="http://schemas.openxmlformats.org/presentationml/2006/ole">
            <mc:AlternateContent xmlns:mc="http://schemas.openxmlformats.org/markup-compatibility/2006">
              <mc:Choice xmlns:v="urn:schemas-microsoft-com:vml" Requires="v">
                <p:oleObj spid="_x0000_s29855" r:id="rId13" imgW="139700" imgH="152400" progId="Equation.DSMT4">
                  <p:embed/>
                </p:oleObj>
              </mc:Choice>
              <mc:Fallback>
                <p:oleObj r:id="rId13" imgW="139700" imgH="152400" progId="Equation.DSMT4">
                  <p:embed/>
                  <p:pic>
                    <p:nvPicPr>
                      <p:cNvPr id="0" name="图片 21"/>
                      <p:cNvPicPr/>
                      <p:nvPr/>
                    </p:nvPicPr>
                    <p:blipFill>
                      <a:blip r:embed="rId14"/>
                      <a:stretch>
                        <a:fillRect/>
                      </a:stretch>
                    </p:blipFill>
                    <p:spPr>
                      <a:xfrm>
                        <a:off x="10136505" y="3046095"/>
                        <a:ext cx="325120" cy="325120"/>
                      </a:xfrm>
                      <a:prstGeom prst="rect">
                        <a:avLst/>
                      </a:prstGeom>
                      <a:noFill/>
                      <a:ln w="38100">
                        <a:noFill/>
                        <a:miter/>
                      </a:ln>
                    </p:spPr>
                  </p:pic>
                </p:oleObj>
              </mc:Fallback>
            </mc:AlternateContent>
          </a:graphicData>
        </a:graphic>
      </p:graphicFrame>
      <p:graphicFrame>
        <p:nvGraphicFramePr>
          <p:cNvPr id="10" name="对象 -2147482231"/>
          <p:cNvGraphicFramePr>
            <a:graphicFrameLocks noChangeAspect="1"/>
          </p:cNvGraphicFramePr>
          <p:nvPr/>
        </p:nvGraphicFramePr>
        <p:xfrm>
          <a:off x="2334895" y="3429000"/>
          <a:ext cx="1526540" cy="416560"/>
        </p:xfrm>
        <a:graphic>
          <a:graphicData uri="http://schemas.openxmlformats.org/presentationml/2006/ole">
            <mc:AlternateContent xmlns:mc="http://schemas.openxmlformats.org/markup-compatibility/2006">
              <mc:Choice xmlns:v="urn:schemas-microsoft-com:vml" Requires="v">
                <p:oleObj spid="_x0000_s29856" r:id="rId15" imgW="736600" imgH="203200" progId="Equation.DSMT4">
                  <p:embed/>
                </p:oleObj>
              </mc:Choice>
              <mc:Fallback>
                <p:oleObj r:id="rId15" imgW="736600" imgH="203200" progId="Equation.DSMT4">
                  <p:embed/>
                  <p:pic>
                    <p:nvPicPr>
                      <p:cNvPr id="0" name="图片 22"/>
                      <p:cNvPicPr/>
                      <p:nvPr/>
                    </p:nvPicPr>
                    <p:blipFill>
                      <a:blip r:embed="rId16"/>
                      <a:stretch>
                        <a:fillRect/>
                      </a:stretch>
                    </p:blipFill>
                    <p:spPr>
                      <a:xfrm>
                        <a:off x="2334895" y="3429000"/>
                        <a:ext cx="1526540" cy="416560"/>
                      </a:xfrm>
                      <a:prstGeom prst="rect">
                        <a:avLst/>
                      </a:prstGeom>
                      <a:noFill/>
                      <a:ln w="38100">
                        <a:noFill/>
                        <a:miter/>
                      </a:ln>
                    </p:spPr>
                  </p:pic>
                </p:oleObj>
              </mc:Fallback>
            </mc:AlternateContent>
          </a:graphicData>
        </a:graphic>
      </p:graphicFrame>
      <p:graphicFrame>
        <p:nvGraphicFramePr>
          <p:cNvPr id="11" name="对象 -2147482230"/>
          <p:cNvGraphicFramePr>
            <a:graphicFrameLocks noChangeAspect="1"/>
          </p:cNvGraphicFramePr>
          <p:nvPr/>
        </p:nvGraphicFramePr>
        <p:xfrm>
          <a:off x="5733415" y="3462655"/>
          <a:ext cx="408305" cy="420370"/>
        </p:xfrm>
        <a:graphic>
          <a:graphicData uri="http://schemas.openxmlformats.org/presentationml/2006/ole">
            <mc:AlternateContent xmlns:mc="http://schemas.openxmlformats.org/markup-compatibility/2006">
              <mc:Choice xmlns:v="urn:schemas-microsoft-com:vml" Requires="v">
                <p:oleObj spid="_x0000_s29857" r:id="rId17" imgW="228600" imgH="203200" progId="Equation.DSMT4">
                  <p:embed/>
                </p:oleObj>
              </mc:Choice>
              <mc:Fallback>
                <p:oleObj r:id="rId17" imgW="228600" imgH="203200" progId="Equation.DSMT4">
                  <p:embed/>
                  <p:pic>
                    <p:nvPicPr>
                      <p:cNvPr id="0" name="图片 23"/>
                      <p:cNvPicPr/>
                      <p:nvPr/>
                    </p:nvPicPr>
                    <p:blipFill>
                      <a:blip r:embed="rId18"/>
                      <a:stretch>
                        <a:fillRect/>
                      </a:stretch>
                    </p:blipFill>
                    <p:spPr>
                      <a:xfrm>
                        <a:off x="5733415" y="3462655"/>
                        <a:ext cx="408305" cy="420370"/>
                      </a:xfrm>
                      <a:prstGeom prst="rect">
                        <a:avLst/>
                      </a:prstGeom>
                      <a:noFill/>
                      <a:ln w="38100">
                        <a:noFill/>
                        <a:miter/>
                      </a:ln>
                    </p:spPr>
                  </p:pic>
                </p:oleObj>
              </mc:Fallback>
            </mc:AlternateContent>
          </a:graphicData>
        </a:graphic>
      </p:graphicFrame>
      <p:graphicFrame>
        <p:nvGraphicFramePr>
          <p:cNvPr id="12" name="对象 -2147482228"/>
          <p:cNvGraphicFramePr>
            <a:graphicFrameLocks noChangeAspect="1"/>
          </p:cNvGraphicFramePr>
          <p:nvPr/>
        </p:nvGraphicFramePr>
        <p:xfrm>
          <a:off x="1938655" y="4459605"/>
          <a:ext cx="7356475" cy="880110"/>
        </p:xfrm>
        <a:graphic>
          <a:graphicData uri="http://schemas.openxmlformats.org/presentationml/2006/ole">
            <mc:AlternateContent xmlns:mc="http://schemas.openxmlformats.org/markup-compatibility/2006">
              <mc:Choice xmlns:v="urn:schemas-microsoft-com:vml" Requires="v">
                <p:oleObj spid="_x0000_s29858" r:id="rId19" imgW="3695700" imgH="431800" progId="Equation.DSMT4">
                  <p:embed/>
                </p:oleObj>
              </mc:Choice>
              <mc:Fallback>
                <p:oleObj r:id="rId19" imgW="3695700" imgH="431800" progId="Equation.DSMT4">
                  <p:embed/>
                  <p:pic>
                    <p:nvPicPr>
                      <p:cNvPr id="0" name="图片 24"/>
                      <p:cNvPicPr/>
                      <p:nvPr/>
                    </p:nvPicPr>
                    <p:blipFill>
                      <a:blip r:embed="rId20"/>
                      <a:stretch>
                        <a:fillRect/>
                      </a:stretch>
                    </p:blipFill>
                    <p:spPr>
                      <a:xfrm>
                        <a:off x="1938655" y="4459605"/>
                        <a:ext cx="7356475" cy="8801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a:t>
            </a:r>
            <a:r>
              <a:rPr sz="2800" b="1" cap="small" dirty="0">
                <a:latin typeface="微软雅黑" panose="020B0503020204020204" pitchFamily="34" charset="-122"/>
                <a:ea typeface="微软雅黑" panose="020B0503020204020204" pitchFamily="34" charset="-122"/>
                <a:cs typeface="+mn-cs"/>
              </a:rPr>
              <a:t>BEKK-GARCH模型</a:t>
            </a:r>
          </a:p>
        </p:txBody>
      </p:sp>
      <p:sp>
        <p:nvSpPr>
          <p:cNvPr id="5" name="文本框 4"/>
          <p:cNvSpPr txBox="1"/>
          <p:nvPr/>
        </p:nvSpPr>
        <p:spPr>
          <a:xfrm>
            <a:off x="332740" y="621030"/>
            <a:ext cx="1125029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进一步地，将BEKK-GARCH（1,1）模型矩阵形式的方差方程展开写成方程组的形式可以得到：</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通过上式可知，一个变量的波动主要受两个方面的影响：（1）该变量及另一个变量自身的前期波动项         和          以及协方差         ；（2）该变量及另外一个变量前期残差和及残差         的交叉项                。当一个变量受来自另一个变量的影响不显著，其波动便只受自身前期波动的影响。</a:t>
            </a: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147482216"/>
          <p:cNvGraphicFramePr>
            <a:graphicFrameLocks noChangeAspect="1"/>
          </p:cNvGraphicFramePr>
          <p:nvPr/>
        </p:nvGraphicFramePr>
        <p:xfrm>
          <a:off x="2997200" y="1341120"/>
          <a:ext cx="5180965" cy="963930"/>
        </p:xfrm>
        <a:graphic>
          <a:graphicData uri="http://schemas.openxmlformats.org/presentationml/2006/ole">
            <mc:AlternateContent xmlns:mc="http://schemas.openxmlformats.org/markup-compatibility/2006">
              <mc:Choice xmlns:v="urn:schemas-microsoft-com:vml" Requires="v">
                <p:oleObj spid="_x0000_s30874" r:id="rId3" imgW="2844800" imgH="520700" progId="Equation.DSMT4">
                  <p:embed/>
                </p:oleObj>
              </mc:Choice>
              <mc:Fallback>
                <p:oleObj r:id="rId3" imgW="2844800" imgH="520700" progId="Equation.DSMT4">
                  <p:embed/>
                  <p:pic>
                    <p:nvPicPr>
                      <p:cNvPr id="0" name="图片 3075"/>
                      <p:cNvPicPr/>
                      <p:nvPr/>
                    </p:nvPicPr>
                    <p:blipFill>
                      <a:blip r:embed="rId4"/>
                      <a:stretch>
                        <a:fillRect/>
                      </a:stretch>
                    </p:blipFill>
                    <p:spPr>
                      <a:xfrm>
                        <a:off x="2997200" y="1341120"/>
                        <a:ext cx="5180965" cy="963930"/>
                      </a:xfrm>
                      <a:prstGeom prst="rect">
                        <a:avLst/>
                      </a:prstGeom>
                      <a:noFill/>
                      <a:ln w="38100">
                        <a:noFill/>
                        <a:miter/>
                      </a:ln>
                    </p:spPr>
                  </p:pic>
                </p:oleObj>
              </mc:Fallback>
            </mc:AlternateContent>
          </a:graphicData>
        </a:graphic>
      </p:graphicFrame>
      <p:graphicFrame>
        <p:nvGraphicFramePr>
          <p:cNvPr id="4" name="对象 -2147482215"/>
          <p:cNvGraphicFramePr>
            <a:graphicFrameLocks noChangeAspect="1"/>
          </p:cNvGraphicFramePr>
          <p:nvPr/>
        </p:nvGraphicFramePr>
        <p:xfrm>
          <a:off x="3069590" y="2317750"/>
          <a:ext cx="4779645" cy="967105"/>
        </p:xfrm>
        <a:graphic>
          <a:graphicData uri="http://schemas.openxmlformats.org/presentationml/2006/ole">
            <mc:AlternateContent xmlns:mc="http://schemas.openxmlformats.org/markup-compatibility/2006">
              <mc:Choice xmlns:v="urn:schemas-microsoft-com:vml" Requires="v">
                <p:oleObj spid="_x0000_s30875" r:id="rId5" imgW="2616200" imgH="520700" progId="Equation.DSMT4">
                  <p:embed/>
                </p:oleObj>
              </mc:Choice>
              <mc:Fallback>
                <p:oleObj r:id="rId5" imgW="2616200" imgH="520700" progId="Equation.DSMT4">
                  <p:embed/>
                  <p:pic>
                    <p:nvPicPr>
                      <p:cNvPr id="0" name="图片 12"/>
                      <p:cNvPicPr/>
                      <p:nvPr/>
                    </p:nvPicPr>
                    <p:blipFill>
                      <a:blip r:embed="rId6"/>
                      <a:stretch>
                        <a:fillRect/>
                      </a:stretch>
                    </p:blipFill>
                    <p:spPr>
                      <a:xfrm>
                        <a:off x="3069590" y="2317750"/>
                        <a:ext cx="4779645" cy="967105"/>
                      </a:xfrm>
                      <a:prstGeom prst="rect">
                        <a:avLst/>
                      </a:prstGeom>
                      <a:noFill/>
                      <a:ln w="38100">
                        <a:noFill/>
                        <a:miter/>
                      </a:ln>
                    </p:spPr>
                  </p:pic>
                </p:oleObj>
              </mc:Fallback>
            </mc:AlternateContent>
          </a:graphicData>
        </a:graphic>
      </p:graphicFrame>
      <p:graphicFrame>
        <p:nvGraphicFramePr>
          <p:cNvPr id="6" name="对象 -2147482214"/>
          <p:cNvGraphicFramePr>
            <a:graphicFrameLocks noChangeAspect="1"/>
          </p:cNvGraphicFramePr>
          <p:nvPr/>
        </p:nvGraphicFramePr>
        <p:xfrm>
          <a:off x="2853055" y="3284855"/>
          <a:ext cx="6459220" cy="902335"/>
        </p:xfrm>
        <a:graphic>
          <a:graphicData uri="http://schemas.openxmlformats.org/presentationml/2006/ole">
            <mc:AlternateContent xmlns:mc="http://schemas.openxmlformats.org/markup-compatibility/2006">
              <mc:Choice xmlns:v="urn:schemas-microsoft-com:vml" Requires="v">
                <p:oleObj spid="_x0000_s30876" r:id="rId7" imgW="3517900" imgH="495300" progId="Equation.DSMT4">
                  <p:embed/>
                </p:oleObj>
              </mc:Choice>
              <mc:Fallback>
                <p:oleObj r:id="rId7" imgW="3517900" imgH="495300" progId="Equation.DSMT4">
                  <p:embed/>
                  <p:pic>
                    <p:nvPicPr>
                      <p:cNvPr id="0" name="图片 13"/>
                      <p:cNvPicPr/>
                      <p:nvPr/>
                    </p:nvPicPr>
                    <p:blipFill>
                      <a:blip r:embed="rId8"/>
                      <a:stretch>
                        <a:fillRect/>
                      </a:stretch>
                    </p:blipFill>
                    <p:spPr>
                      <a:xfrm>
                        <a:off x="2853055" y="3284855"/>
                        <a:ext cx="6459220" cy="902335"/>
                      </a:xfrm>
                      <a:prstGeom prst="rect">
                        <a:avLst/>
                      </a:prstGeom>
                      <a:noFill/>
                      <a:ln w="38100">
                        <a:noFill/>
                        <a:miter/>
                      </a:ln>
                    </p:spPr>
                  </p:pic>
                </p:oleObj>
              </mc:Fallback>
            </mc:AlternateContent>
          </a:graphicData>
        </a:graphic>
      </p:graphicFrame>
      <p:graphicFrame>
        <p:nvGraphicFramePr>
          <p:cNvPr id="7" name="对象 -2147482213"/>
          <p:cNvGraphicFramePr>
            <a:graphicFrameLocks noChangeAspect="1"/>
          </p:cNvGraphicFramePr>
          <p:nvPr/>
        </p:nvGraphicFramePr>
        <p:xfrm>
          <a:off x="2709545" y="4797425"/>
          <a:ext cx="567690" cy="400685"/>
        </p:xfrm>
        <a:graphic>
          <a:graphicData uri="http://schemas.openxmlformats.org/presentationml/2006/ole">
            <mc:AlternateContent xmlns:mc="http://schemas.openxmlformats.org/markup-compatibility/2006">
              <mc:Choice xmlns:v="urn:schemas-microsoft-com:vml" Requires="v">
                <p:oleObj spid="_x0000_s30877" r:id="rId9" imgW="304800" imgH="215900" progId="Equation.DSMT4">
                  <p:embed/>
                </p:oleObj>
              </mc:Choice>
              <mc:Fallback>
                <p:oleObj r:id="rId9" imgW="304800" imgH="215900" progId="Equation.DSMT4">
                  <p:embed/>
                  <p:pic>
                    <p:nvPicPr>
                      <p:cNvPr id="0" name="图片 14"/>
                      <p:cNvPicPr/>
                      <p:nvPr/>
                    </p:nvPicPr>
                    <p:blipFill>
                      <a:blip r:embed="rId10"/>
                      <a:stretch>
                        <a:fillRect/>
                      </a:stretch>
                    </p:blipFill>
                    <p:spPr>
                      <a:xfrm>
                        <a:off x="2709545" y="4797425"/>
                        <a:ext cx="567690" cy="400685"/>
                      </a:xfrm>
                      <a:prstGeom prst="rect">
                        <a:avLst/>
                      </a:prstGeom>
                      <a:noFill/>
                      <a:ln w="38100">
                        <a:noFill/>
                        <a:miter/>
                      </a:ln>
                    </p:spPr>
                  </p:pic>
                </p:oleObj>
              </mc:Fallback>
            </mc:AlternateContent>
          </a:graphicData>
        </a:graphic>
      </p:graphicFrame>
      <p:graphicFrame>
        <p:nvGraphicFramePr>
          <p:cNvPr id="8" name="对象 -2147482212"/>
          <p:cNvGraphicFramePr>
            <a:graphicFrameLocks noChangeAspect="1"/>
          </p:cNvGraphicFramePr>
          <p:nvPr/>
        </p:nvGraphicFramePr>
        <p:xfrm>
          <a:off x="3717290" y="4797425"/>
          <a:ext cx="604520" cy="407035"/>
        </p:xfrm>
        <a:graphic>
          <a:graphicData uri="http://schemas.openxmlformats.org/presentationml/2006/ole">
            <mc:AlternateContent xmlns:mc="http://schemas.openxmlformats.org/markup-compatibility/2006">
              <mc:Choice xmlns:v="urn:schemas-microsoft-com:vml" Requires="v">
                <p:oleObj spid="_x0000_s30878" r:id="rId11" imgW="316865" imgH="215900" progId="Equation.DSMT4">
                  <p:embed/>
                </p:oleObj>
              </mc:Choice>
              <mc:Fallback>
                <p:oleObj r:id="rId11" imgW="316865" imgH="215900" progId="Equation.DSMT4">
                  <p:embed/>
                  <p:pic>
                    <p:nvPicPr>
                      <p:cNvPr id="0" name="图片 15"/>
                      <p:cNvPicPr/>
                      <p:nvPr/>
                    </p:nvPicPr>
                    <p:blipFill>
                      <a:blip r:embed="rId12"/>
                      <a:stretch>
                        <a:fillRect/>
                      </a:stretch>
                    </p:blipFill>
                    <p:spPr>
                      <a:xfrm>
                        <a:off x="3717290" y="4797425"/>
                        <a:ext cx="604520" cy="407035"/>
                      </a:xfrm>
                      <a:prstGeom prst="rect">
                        <a:avLst/>
                      </a:prstGeom>
                      <a:noFill/>
                      <a:ln w="38100">
                        <a:noFill/>
                        <a:miter/>
                      </a:ln>
                    </p:spPr>
                  </p:pic>
                </p:oleObj>
              </mc:Fallback>
            </mc:AlternateContent>
          </a:graphicData>
        </a:graphic>
      </p:graphicFrame>
      <p:graphicFrame>
        <p:nvGraphicFramePr>
          <p:cNvPr id="9" name="对象 -2147482211"/>
          <p:cNvGraphicFramePr>
            <a:graphicFrameLocks noChangeAspect="1"/>
          </p:cNvGraphicFramePr>
          <p:nvPr/>
        </p:nvGraphicFramePr>
        <p:xfrm>
          <a:off x="5733415" y="4827270"/>
          <a:ext cx="577850" cy="407670"/>
        </p:xfrm>
        <a:graphic>
          <a:graphicData uri="http://schemas.openxmlformats.org/presentationml/2006/ole">
            <mc:AlternateContent xmlns:mc="http://schemas.openxmlformats.org/markup-compatibility/2006">
              <mc:Choice xmlns:v="urn:schemas-microsoft-com:vml" Requires="v">
                <p:oleObj spid="_x0000_s30879" r:id="rId13" imgW="304800" imgH="215900" progId="Equation.DSMT4">
                  <p:embed/>
                </p:oleObj>
              </mc:Choice>
              <mc:Fallback>
                <p:oleObj r:id="rId13" imgW="304800" imgH="215900" progId="Equation.DSMT4">
                  <p:embed/>
                  <p:pic>
                    <p:nvPicPr>
                      <p:cNvPr id="0" name="图片 25"/>
                      <p:cNvPicPr/>
                      <p:nvPr/>
                    </p:nvPicPr>
                    <p:blipFill>
                      <a:blip r:embed="rId14"/>
                      <a:stretch>
                        <a:fillRect/>
                      </a:stretch>
                    </p:blipFill>
                    <p:spPr>
                      <a:xfrm>
                        <a:off x="5733415" y="4827270"/>
                        <a:ext cx="577850" cy="407670"/>
                      </a:xfrm>
                      <a:prstGeom prst="rect">
                        <a:avLst/>
                      </a:prstGeom>
                      <a:noFill/>
                      <a:ln w="38100">
                        <a:noFill/>
                        <a:miter/>
                      </a:ln>
                    </p:spPr>
                  </p:pic>
                </p:oleObj>
              </mc:Fallback>
            </mc:AlternateContent>
          </a:graphicData>
        </a:graphic>
      </p:graphicFrame>
      <p:graphicFrame>
        <p:nvGraphicFramePr>
          <p:cNvPr id="10" name="对象 -2147482210"/>
          <p:cNvGraphicFramePr>
            <a:graphicFrameLocks noChangeAspect="1"/>
          </p:cNvGraphicFramePr>
          <p:nvPr/>
        </p:nvGraphicFramePr>
        <p:xfrm>
          <a:off x="11265853" y="4725035"/>
          <a:ext cx="538480" cy="447675"/>
        </p:xfrm>
        <a:graphic>
          <a:graphicData uri="http://schemas.openxmlformats.org/presentationml/2006/ole">
            <mc:AlternateContent xmlns:mc="http://schemas.openxmlformats.org/markup-compatibility/2006">
              <mc:Choice xmlns:v="urn:schemas-microsoft-com:vml" Requires="v">
                <p:oleObj spid="_x0000_s30880" r:id="rId15" imgW="279400" imgH="228600" progId="Equation.DSMT4">
                  <p:embed/>
                </p:oleObj>
              </mc:Choice>
              <mc:Fallback>
                <p:oleObj r:id="rId15" imgW="279400" imgH="228600" progId="Equation.DSMT4">
                  <p:embed/>
                  <p:pic>
                    <p:nvPicPr>
                      <p:cNvPr id="0" name="图片 26"/>
                      <p:cNvPicPr/>
                      <p:nvPr/>
                    </p:nvPicPr>
                    <p:blipFill>
                      <a:blip r:embed="rId16"/>
                      <a:stretch>
                        <a:fillRect/>
                      </a:stretch>
                    </p:blipFill>
                    <p:spPr>
                      <a:xfrm>
                        <a:off x="11265853" y="4725035"/>
                        <a:ext cx="538480" cy="447675"/>
                      </a:xfrm>
                      <a:prstGeom prst="rect">
                        <a:avLst/>
                      </a:prstGeom>
                      <a:noFill/>
                      <a:ln w="38100">
                        <a:noFill/>
                        <a:miter/>
                      </a:ln>
                    </p:spPr>
                  </p:pic>
                </p:oleObj>
              </mc:Fallback>
            </mc:AlternateContent>
          </a:graphicData>
        </a:graphic>
      </p:graphicFrame>
      <p:graphicFrame>
        <p:nvGraphicFramePr>
          <p:cNvPr id="11" name="对象 -2147482209"/>
          <p:cNvGraphicFramePr>
            <a:graphicFrameLocks noChangeAspect="1"/>
          </p:cNvGraphicFramePr>
          <p:nvPr/>
        </p:nvGraphicFramePr>
        <p:xfrm>
          <a:off x="1917065" y="5245100"/>
          <a:ext cx="584835" cy="475615"/>
        </p:xfrm>
        <a:graphic>
          <a:graphicData uri="http://schemas.openxmlformats.org/presentationml/2006/ole">
            <mc:AlternateContent xmlns:mc="http://schemas.openxmlformats.org/markup-compatibility/2006">
              <mc:Choice xmlns:v="urn:schemas-microsoft-com:vml" Requires="v">
                <p:oleObj spid="_x0000_s30881" r:id="rId17" imgW="279400" imgH="228600" progId="Equation.DSMT4">
                  <p:embed/>
                </p:oleObj>
              </mc:Choice>
              <mc:Fallback>
                <p:oleObj r:id="rId17" imgW="279400" imgH="228600" progId="Equation.DSMT4">
                  <p:embed/>
                  <p:pic>
                    <p:nvPicPr>
                      <p:cNvPr id="0" name="图片 27"/>
                      <p:cNvPicPr/>
                      <p:nvPr/>
                    </p:nvPicPr>
                    <p:blipFill>
                      <a:blip r:embed="rId18"/>
                      <a:stretch>
                        <a:fillRect/>
                      </a:stretch>
                    </p:blipFill>
                    <p:spPr>
                      <a:xfrm>
                        <a:off x="1917065" y="5245100"/>
                        <a:ext cx="584835" cy="475615"/>
                      </a:xfrm>
                      <a:prstGeom prst="rect">
                        <a:avLst/>
                      </a:prstGeom>
                      <a:noFill/>
                      <a:ln w="38100">
                        <a:noFill/>
                        <a:miter/>
                      </a:ln>
                    </p:spPr>
                  </p:pic>
                </p:oleObj>
              </mc:Fallback>
            </mc:AlternateContent>
          </a:graphicData>
        </a:graphic>
      </p:graphicFrame>
      <p:graphicFrame>
        <p:nvGraphicFramePr>
          <p:cNvPr id="12" name="对象 -2147482208"/>
          <p:cNvGraphicFramePr>
            <a:graphicFrameLocks noChangeAspect="1"/>
          </p:cNvGraphicFramePr>
          <p:nvPr/>
        </p:nvGraphicFramePr>
        <p:xfrm>
          <a:off x="3645535" y="5234940"/>
          <a:ext cx="1083310" cy="486410"/>
        </p:xfrm>
        <a:graphic>
          <a:graphicData uri="http://schemas.openxmlformats.org/presentationml/2006/ole">
            <mc:AlternateContent xmlns:mc="http://schemas.openxmlformats.org/markup-compatibility/2006">
              <mc:Choice xmlns:v="urn:schemas-microsoft-com:vml" Requires="v">
                <p:oleObj spid="_x0000_s30882" r:id="rId19" imgW="508000" imgH="228600" progId="Equation.DSMT4">
                  <p:embed/>
                </p:oleObj>
              </mc:Choice>
              <mc:Fallback>
                <p:oleObj r:id="rId19" imgW="508000" imgH="228600" progId="Equation.DSMT4">
                  <p:embed/>
                  <p:pic>
                    <p:nvPicPr>
                      <p:cNvPr id="0" name="图片 28"/>
                      <p:cNvPicPr/>
                      <p:nvPr/>
                    </p:nvPicPr>
                    <p:blipFill>
                      <a:blip r:embed="rId20"/>
                      <a:stretch>
                        <a:fillRect/>
                      </a:stretch>
                    </p:blipFill>
                    <p:spPr>
                      <a:xfrm>
                        <a:off x="3645535" y="5234940"/>
                        <a:ext cx="1083310" cy="4864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a:t>
            </a:r>
            <a:r>
              <a:rPr sz="2800" b="1" cap="small" dirty="0">
                <a:latin typeface="微软雅黑" panose="020B0503020204020204" pitchFamily="34" charset="-122"/>
                <a:ea typeface="微软雅黑" panose="020B0503020204020204" pitchFamily="34" charset="-122"/>
                <a:cs typeface="+mn-cs"/>
              </a:rPr>
              <a:t>BEKK-GARCH模型</a:t>
            </a:r>
          </a:p>
        </p:txBody>
      </p:sp>
      <p:sp>
        <p:nvSpPr>
          <p:cNvPr id="5" name="文本框 4"/>
          <p:cNvSpPr txBox="1"/>
          <p:nvPr/>
        </p:nvSpPr>
        <p:spPr>
          <a:xfrm>
            <a:off x="332740" y="803910"/>
            <a:ext cx="10944860" cy="552450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因此，在矩阵 A 和矩阵 B 中，     、    分别表示      、     波动中的ARCH效应，    、    分别表示    、    波动中的GARCH效应。    、    分别代表     对     、    对       的ARCH溢出效应，     、    分别代表      对      、      对       的GARCH溢出效应。</a:t>
            </a:r>
          </a:p>
          <a:p>
            <a:pPr marL="342900" indent="-342900">
              <a:lnSpc>
                <a:spcPct val="20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所以，可通过检验系数和是否显著不为零，来判断两个变量之间是否存在波动溢出。</a:t>
            </a:r>
          </a:p>
        </p:txBody>
      </p:sp>
      <p:graphicFrame>
        <p:nvGraphicFramePr>
          <p:cNvPr id="3" name="对象 -2147482205"/>
          <p:cNvGraphicFramePr>
            <a:graphicFrameLocks noChangeAspect="1"/>
          </p:cNvGraphicFramePr>
          <p:nvPr/>
        </p:nvGraphicFramePr>
        <p:xfrm>
          <a:off x="4437380" y="909320"/>
          <a:ext cx="419100" cy="440690"/>
        </p:xfrm>
        <a:graphic>
          <a:graphicData uri="http://schemas.openxmlformats.org/presentationml/2006/ole">
            <mc:AlternateContent xmlns:mc="http://schemas.openxmlformats.org/markup-compatibility/2006">
              <mc:Choice xmlns:v="urn:schemas-microsoft-com:vml" Requires="v">
                <p:oleObj spid="_x0000_s32102" r:id="rId3" imgW="177800" imgH="203200" progId="Equation.DSMT4">
                  <p:embed/>
                </p:oleObj>
              </mc:Choice>
              <mc:Fallback>
                <p:oleObj r:id="rId3" imgW="177800" imgH="203200" progId="Equation.DSMT4">
                  <p:embed/>
                  <p:pic>
                    <p:nvPicPr>
                      <p:cNvPr id="0" name="图片 16"/>
                      <p:cNvPicPr/>
                      <p:nvPr/>
                    </p:nvPicPr>
                    <p:blipFill>
                      <a:blip r:embed="rId4"/>
                      <a:stretch>
                        <a:fillRect/>
                      </a:stretch>
                    </p:blipFill>
                    <p:spPr>
                      <a:xfrm>
                        <a:off x="4437380" y="909320"/>
                        <a:ext cx="419100" cy="440690"/>
                      </a:xfrm>
                      <a:prstGeom prst="rect">
                        <a:avLst/>
                      </a:prstGeom>
                      <a:noFill/>
                      <a:ln w="38100">
                        <a:noFill/>
                        <a:miter/>
                      </a:ln>
                    </p:spPr>
                  </p:pic>
                </p:oleObj>
              </mc:Fallback>
            </mc:AlternateContent>
          </a:graphicData>
        </a:graphic>
      </p:graphicFrame>
      <p:graphicFrame>
        <p:nvGraphicFramePr>
          <p:cNvPr id="4" name="对象 -2147482204"/>
          <p:cNvGraphicFramePr>
            <a:graphicFrameLocks noChangeAspect="1"/>
          </p:cNvGraphicFramePr>
          <p:nvPr/>
        </p:nvGraphicFramePr>
        <p:xfrm>
          <a:off x="4941570" y="923290"/>
          <a:ext cx="409575" cy="409575"/>
        </p:xfrm>
        <a:graphic>
          <a:graphicData uri="http://schemas.openxmlformats.org/presentationml/2006/ole">
            <mc:AlternateContent xmlns:mc="http://schemas.openxmlformats.org/markup-compatibility/2006">
              <mc:Choice xmlns:v="urn:schemas-microsoft-com:vml" Requires="v">
                <p:oleObj spid="_x0000_s32103" r:id="rId5" imgW="190500" imgH="203200" progId="Equation.DSMT4">
                  <p:embed/>
                </p:oleObj>
              </mc:Choice>
              <mc:Fallback>
                <p:oleObj r:id="rId5" imgW="190500" imgH="203200" progId="Equation.DSMT4">
                  <p:embed/>
                  <p:pic>
                    <p:nvPicPr>
                      <p:cNvPr id="0" name="图片 17"/>
                      <p:cNvPicPr/>
                      <p:nvPr/>
                    </p:nvPicPr>
                    <p:blipFill>
                      <a:blip r:embed="rId6"/>
                      <a:stretch>
                        <a:fillRect/>
                      </a:stretch>
                    </p:blipFill>
                    <p:spPr>
                      <a:xfrm>
                        <a:off x="4941570" y="923290"/>
                        <a:ext cx="409575" cy="409575"/>
                      </a:xfrm>
                      <a:prstGeom prst="rect">
                        <a:avLst/>
                      </a:prstGeom>
                      <a:noFill/>
                      <a:ln w="38100">
                        <a:noFill/>
                        <a:miter/>
                      </a:ln>
                    </p:spPr>
                  </p:pic>
                </p:oleObj>
              </mc:Fallback>
            </mc:AlternateContent>
          </a:graphicData>
        </a:graphic>
      </p:graphicFrame>
      <p:graphicFrame>
        <p:nvGraphicFramePr>
          <p:cNvPr id="6" name="对象 -2147482203"/>
          <p:cNvGraphicFramePr>
            <a:graphicFrameLocks noChangeAspect="1"/>
          </p:cNvGraphicFramePr>
          <p:nvPr/>
        </p:nvGraphicFramePr>
        <p:xfrm>
          <a:off x="6525895" y="923290"/>
          <a:ext cx="354330" cy="426720"/>
        </p:xfrm>
        <a:graphic>
          <a:graphicData uri="http://schemas.openxmlformats.org/presentationml/2006/ole">
            <mc:AlternateContent xmlns:mc="http://schemas.openxmlformats.org/markup-compatibility/2006">
              <mc:Choice xmlns:v="urn:schemas-microsoft-com:vml" Requires="v">
                <p:oleObj spid="_x0000_s32104" r:id="rId7" imgW="139700" imgH="203200" progId="Equation.DSMT4">
                  <p:embed/>
                </p:oleObj>
              </mc:Choice>
              <mc:Fallback>
                <p:oleObj r:id="rId7" imgW="139700" imgH="203200" progId="Equation.DSMT4">
                  <p:embed/>
                  <p:pic>
                    <p:nvPicPr>
                      <p:cNvPr id="0" name="图片 18"/>
                      <p:cNvPicPr/>
                      <p:nvPr/>
                    </p:nvPicPr>
                    <p:blipFill>
                      <a:blip r:embed="rId8"/>
                      <a:stretch>
                        <a:fillRect/>
                      </a:stretch>
                    </p:blipFill>
                    <p:spPr>
                      <a:xfrm>
                        <a:off x="6525895" y="923290"/>
                        <a:ext cx="354330" cy="426720"/>
                      </a:xfrm>
                      <a:prstGeom prst="rect">
                        <a:avLst/>
                      </a:prstGeom>
                      <a:noFill/>
                      <a:ln w="38100">
                        <a:noFill/>
                        <a:miter/>
                      </a:ln>
                    </p:spPr>
                  </p:pic>
                </p:oleObj>
              </mc:Fallback>
            </mc:AlternateContent>
          </a:graphicData>
        </a:graphic>
      </p:graphicFrame>
      <p:graphicFrame>
        <p:nvGraphicFramePr>
          <p:cNvPr id="7" name="对象 -2147482202"/>
          <p:cNvGraphicFramePr>
            <a:graphicFrameLocks noChangeAspect="1"/>
          </p:cNvGraphicFramePr>
          <p:nvPr/>
        </p:nvGraphicFramePr>
        <p:xfrm>
          <a:off x="7101840" y="909320"/>
          <a:ext cx="360680" cy="462915"/>
        </p:xfrm>
        <a:graphic>
          <a:graphicData uri="http://schemas.openxmlformats.org/presentationml/2006/ole">
            <mc:AlternateContent xmlns:mc="http://schemas.openxmlformats.org/markup-compatibility/2006">
              <mc:Choice xmlns:v="urn:schemas-microsoft-com:vml" Requires="v">
                <p:oleObj spid="_x0000_s32105" r:id="rId9" imgW="152400" imgH="203200" progId="Equation.DSMT4">
                  <p:embed/>
                </p:oleObj>
              </mc:Choice>
              <mc:Fallback>
                <p:oleObj r:id="rId9" imgW="152400" imgH="203200" progId="Equation.DSMT4">
                  <p:embed/>
                  <p:pic>
                    <p:nvPicPr>
                      <p:cNvPr id="0" name="图片 19"/>
                      <p:cNvPicPr/>
                      <p:nvPr/>
                    </p:nvPicPr>
                    <p:blipFill>
                      <a:blip r:embed="rId10"/>
                      <a:stretch>
                        <a:fillRect/>
                      </a:stretch>
                    </p:blipFill>
                    <p:spPr>
                      <a:xfrm>
                        <a:off x="7101840" y="909320"/>
                        <a:ext cx="360680" cy="462915"/>
                      </a:xfrm>
                      <a:prstGeom prst="rect">
                        <a:avLst/>
                      </a:prstGeom>
                      <a:noFill/>
                      <a:ln w="38100">
                        <a:noFill/>
                        <a:miter/>
                      </a:ln>
                    </p:spPr>
                  </p:pic>
                </p:oleObj>
              </mc:Fallback>
            </mc:AlternateContent>
          </a:graphicData>
        </a:graphic>
      </p:graphicFrame>
      <p:graphicFrame>
        <p:nvGraphicFramePr>
          <p:cNvPr id="8" name="对象 -2147482201"/>
          <p:cNvGraphicFramePr>
            <a:graphicFrameLocks noChangeAspect="1"/>
          </p:cNvGraphicFramePr>
          <p:nvPr/>
        </p:nvGraphicFramePr>
        <p:xfrm>
          <a:off x="10198100" y="923290"/>
          <a:ext cx="358775" cy="388620"/>
        </p:xfrm>
        <a:graphic>
          <a:graphicData uri="http://schemas.openxmlformats.org/presentationml/2006/ole">
            <mc:AlternateContent xmlns:mc="http://schemas.openxmlformats.org/markup-compatibility/2006">
              <mc:Choice xmlns:v="urn:schemas-microsoft-com:vml" Requires="v">
                <p:oleObj spid="_x0000_s32106" r:id="rId11" imgW="165100" imgH="203200" progId="Equation.DSMT4">
                  <p:embed/>
                </p:oleObj>
              </mc:Choice>
              <mc:Fallback>
                <p:oleObj r:id="rId11" imgW="165100" imgH="203200" progId="Equation.DSMT4">
                  <p:embed/>
                  <p:pic>
                    <p:nvPicPr>
                      <p:cNvPr id="0" name="图片 20"/>
                      <p:cNvPicPr/>
                      <p:nvPr/>
                    </p:nvPicPr>
                    <p:blipFill>
                      <a:blip r:embed="rId12"/>
                      <a:stretch>
                        <a:fillRect/>
                      </a:stretch>
                    </p:blipFill>
                    <p:spPr>
                      <a:xfrm>
                        <a:off x="10198100" y="923290"/>
                        <a:ext cx="358775" cy="388620"/>
                      </a:xfrm>
                      <a:prstGeom prst="rect">
                        <a:avLst/>
                      </a:prstGeom>
                      <a:noFill/>
                      <a:ln w="38100">
                        <a:noFill/>
                        <a:miter/>
                      </a:ln>
                    </p:spPr>
                  </p:pic>
                </p:oleObj>
              </mc:Fallback>
            </mc:AlternateContent>
          </a:graphicData>
        </a:graphic>
      </p:graphicFrame>
      <p:graphicFrame>
        <p:nvGraphicFramePr>
          <p:cNvPr id="9" name="对象 -2147482200"/>
          <p:cNvGraphicFramePr>
            <a:graphicFrameLocks noChangeAspect="1"/>
          </p:cNvGraphicFramePr>
          <p:nvPr/>
        </p:nvGraphicFramePr>
        <p:xfrm>
          <a:off x="10774045" y="946785"/>
          <a:ext cx="386080" cy="407035"/>
        </p:xfrm>
        <a:graphic>
          <a:graphicData uri="http://schemas.openxmlformats.org/presentationml/2006/ole">
            <mc:AlternateContent xmlns:mc="http://schemas.openxmlformats.org/markup-compatibility/2006">
              <mc:Choice xmlns:v="urn:schemas-microsoft-com:vml" Requires="v">
                <p:oleObj spid="_x0000_s32107" r:id="rId13" imgW="177800" imgH="203200" progId="Equation.DSMT4">
                  <p:embed/>
                </p:oleObj>
              </mc:Choice>
              <mc:Fallback>
                <p:oleObj r:id="rId13" imgW="177800" imgH="203200" progId="Equation.DSMT4">
                  <p:embed/>
                  <p:pic>
                    <p:nvPicPr>
                      <p:cNvPr id="0" name="图片 21"/>
                      <p:cNvPicPr/>
                      <p:nvPr/>
                    </p:nvPicPr>
                    <p:blipFill>
                      <a:blip r:embed="rId14"/>
                      <a:stretch>
                        <a:fillRect/>
                      </a:stretch>
                    </p:blipFill>
                    <p:spPr>
                      <a:xfrm>
                        <a:off x="10774045" y="946785"/>
                        <a:ext cx="386080" cy="407035"/>
                      </a:xfrm>
                      <a:prstGeom prst="rect">
                        <a:avLst/>
                      </a:prstGeom>
                      <a:noFill/>
                      <a:ln w="38100">
                        <a:noFill/>
                        <a:miter/>
                      </a:ln>
                    </p:spPr>
                  </p:pic>
                </p:oleObj>
              </mc:Fallback>
            </mc:AlternateContent>
          </a:graphicData>
        </a:graphic>
      </p:graphicFrame>
      <p:graphicFrame>
        <p:nvGraphicFramePr>
          <p:cNvPr id="23" name="对象 -2147482203"/>
          <p:cNvGraphicFramePr>
            <a:graphicFrameLocks noChangeAspect="1"/>
          </p:cNvGraphicFramePr>
          <p:nvPr/>
        </p:nvGraphicFramePr>
        <p:xfrm>
          <a:off x="1845310" y="1413510"/>
          <a:ext cx="354330" cy="426720"/>
        </p:xfrm>
        <a:graphic>
          <a:graphicData uri="http://schemas.openxmlformats.org/presentationml/2006/ole">
            <mc:AlternateContent xmlns:mc="http://schemas.openxmlformats.org/markup-compatibility/2006">
              <mc:Choice xmlns:v="urn:schemas-microsoft-com:vml" Requires="v">
                <p:oleObj spid="_x0000_s32108" r:id="rId15" imgW="139700" imgH="203200" progId="Equation.DSMT4">
                  <p:embed/>
                </p:oleObj>
              </mc:Choice>
              <mc:Fallback>
                <p:oleObj r:id="rId15" imgW="139700" imgH="203200" progId="Equation.DSMT4">
                  <p:embed/>
                  <p:pic>
                    <p:nvPicPr>
                      <p:cNvPr id="0" name="图片 18"/>
                      <p:cNvPicPr/>
                      <p:nvPr/>
                    </p:nvPicPr>
                    <p:blipFill>
                      <a:blip r:embed="rId8"/>
                      <a:stretch>
                        <a:fillRect/>
                      </a:stretch>
                    </p:blipFill>
                    <p:spPr>
                      <a:xfrm>
                        <a:off x="1845310" y="1413510"/>
                        <a:ext cx="354330" cy="426720"/>
                      </a:xfrm>
                      <a:prstGeom prst="rect">
                        <a:avLst/>
                      </a:prstGeom>
                      <a:noFill/>
                      <a:ln w="38100">
                        <a:noFill/>
                        <a:miter/>
                      </a:ln>
                    </p:spPr>
                  </p:pic>
                </p:oleObj>
              </mc:Fallback>
            </mc:AlternateContent>
          </a:graphicData>
        </a:graphic>
      </p:graphicFrame>
      <p:graphicFrame>
        <p:nvGraphicFramePr>
          <p:cNvPr id="25" name="对象 -2147482202"/>
          <p:cNvGraphicFramePr>
            <a:graphicFrameLocks noChangeAspect="1"/>
          </p:cNvGraphicFramePr>
          <p:nvPr/>
        </p:nvGraphicFramePr>
        <p:xfrm>
          <a:off x="2349500" y="1377315"/>
          <a:ext cx="360680" cy="462915"/>
        </p:xfrm>
        <a:graphic>
          <a:graphicData uri="http://schemas.openxmlformats.org/presentationml/2006/ole">
            <mc:AlternateContent xmlns:mc="http://schemas.openxmlformats.org/markup-compatibility/2006">
              <mc:Choice xmlns:v="urn:schemas-microsoft-com:vml" Requires="v">
                <p:oleObj spid="_x0000_s32109" r:id="rId16" imgW="152400" imgH="203200" progId="Equation.DSMT4">
                  <p:embed/>
                </p:oleObj>
              </mc:Choice>
              <mc:Fallback>
                <p:oleObj r:id="rId16" imgW="152400" imgH="203200" progId="Equation.DSMT4">
                  <p:embed/>
                  <p:pic>
                    <p:nvPicPr>
                      <p:cNvPr id="0" name="图片 19"/>
                      <p:cNvPicPr/>
                      <p:nvPr/>
                    </p:nvPicPr>
                    <p:blipFill>
                      <a:blip r:embed="rId10"/>
                      <a:stretch>
                        <a:fillRect/>
                      </a:stretch>
                    </p:blipFill>
                    <p:spPr>
                      <a:xfrm>
                        <a:off x="2349500" y="1377315"/>
                        <a:ext cx="360680" cy="462915"/>
                      </a:xfrm>
                      <a:prstGeom prst="rect">
                        <a:avLst/>
                      </a:prstGeom>
                      <a:noFill/>
                      <a:ln w="38100">
                        <a:noFill/>
                        <a:miter/>
                      </a:ln>
                    </p:spPr>
                  </p:pic>
                </p:oleObj>
              </mc:Fallback>
            </mc:AlternateContent>
          </a:graphicData>
        </a:graphic>
      </p:graphicFrame>
      <p:graphicFrame>
        <p:nvGraphicFramePr>
          <p:cNvPr id="10" name="对象 -2147482197"/>
          <p:cNvGraphicFramePr>
            <a:graphicFrameLocks noChangeAspect="1"/>
          </p:cNvGraphicFramePr>
          <p:nvPr/>
        </p:nvGraphicFramePr>
        <p:xfrm>
          <a:off x="5517515" y="1442085"/>
          <a:ext cx="398145" cy="398145"/>
        </p:xfrm>
        <a:graphic>
          <a:graphicData uri="http://schemas.openxmlformats.org/presentationml/2006/ole">
            <mc:AlternateContent xmlns:mc="http://schemas.openxmlformats.org/markup-compatibility/2006">
              <mc:Choice xmlns:v="urn:schemas-microsoft-com:vml" Requires="v">
                <p:oleObj spid="_x0000_s32110" r:id="rId17" imgW="190500" imgH="203200" progId="Equation.DSMT4">
                  <p:embed/>
                </p:oleObj>
              </mc:Choice>
              <mc:Fallback>
                <p:oleObj r:id="rId17" imgW="190500" imgH="203200" progId="Equation.DSMT4">
                  <p:embed/>
                  <p:pic>
                    <p:nvPicPr>
                      <p:cNvPr id="0" name="图片 30"/>
                      <p:cNvPicPr/>
                      <p:nvPr/>
                    </p:nvPicPr>
                    <p:blipFill>
                      <a:blip r:embed="rId18"/>
                      <a:stretch>
                        <a:fillRect/>
                      </a:stretch>
                    </p:blipFill>
                    <p:spPr>
                      <a:xfrm>
                        <a:off x="5517515" y="1442085"/>
                        <a:ext cx="398145" cy="398145"/>
                      </a:xfrm>
                      <a:prstGeom prst="rect">
                        <a:avLst/>
                      </a:prstGeom>
                      <a:noFill/>
                      <a:ln w="38100">
                        <a:noFill/>
                        <a:miter/>
                      </a:ln>
                    </p:spPr>
                  </p:pic>
                </p:oleObj>
              </mc:Fallback>
            </mc:AlternateContent>
          </a:graphicData>
        </a:graphic>
      </p:graphicFrame>
      <p:graphicFrame>
        <p:nvGraphicFramePr>
          <p:cNvPr id="11" name="对象 -2147482196"/>
          <p:cNvGraphicFramePr>
            <a:graphicFrameLocks noChangeAspect="1"/>
          </p:cNvGraphicFramePr>
          <p:nvPr/>
        </p:nvGraphicFramePr>
        <p:xfrm>
          <a:off x="6093460" y="1442085"/>
          <a:ext cx="391160" cy="391160"/>
        </p:xfrm>
        <a:graphic>
          <a:graphicData uri="http://schemas.openxmlformats.org/presentationml/2006/ole">
            <mc:AlternateContent xmlns:mc="http://schemas.openxmlformats.org/markup-compatibility/2006">
              <mc:Choice xmlns:v="urn:schemas-microsoft-com:vml" Requires="v">
                <p:oleObj spid="_x0000_s32111" r:id="rId19" imgW="190500" imgH="203200" progId="Equation.DSMT4">
                  <p:embed/>
                </p:oleObj>
              </mc:Choice>
              <mc:Fallback>
                <p:oleObj r:id="rId19" imgW="190500" imgH="203200" progId="Equation.DSMT4">
                  <p:embed/>
                  <p:pic>
                    <p:nvPicPr>
                      <p:cNvPr id="0" name="图片 31"/>
                      <p:cNvPicPr/>
                      <p:nvPr/>
                    </p:nvPicPr>
                    <p:blipFill>
                      <a:blip r:embed="rId20"/>
                      <a:stretch>
                        <a:fillRect/>
                      </a:stretch>
                    </p:blipFill>
                    <p:spPr>
                      <a:xfrm>
                        <a:off x="6093460" y="1442085"/>
                        <a:ext cx="391160" cy="391160"/>
                      </a:xfrm>
                      <a:prstGeom prst="rect">
                        <a:avLst/>
                      </a:prstGeom>
                      <a:noFill/>
                      <a:ln w="38100">
                        <a:noFill/>
                        <a:miter/>
                      </a:ln>
                    </p:spPr>
                  </p:pic>
                </p:oleObj>
              </mc:Fallback>
            </mc:AlternateContent>
          </a:graphicData>
        </a:graphic>
      </p:graphicFrame>
      <p:graphicFrame>
        <p:nvGraphicFramePr>
          <p:cNvPr id="33" name="对象 -2147482203"/>
          <p:cNvGraphicFramePr>
            <a:graphicFrameLocks noChangeAspect="1"/>
          </p:cNvGraphicFramePr>
          <p:nvPr/>
        </p:nvGraphicFramePr>
        <p:xfrm>
          <a:off x="7606030" y="1413510"/>
          <a:ext cx="354330" cy="426720"/>
        </p:xfrm>
        <a:graphic>
          <a:graphicData uri="http://schemas.openxmlformats.org/presentationml/2006/ole">
            <mc:AlternateContent xmlns:mc="http://schemas.openxmlformats.org/markup-compatibility/2006">
              <mc:Choice xmlns:v="urn:schemas-microsoft-com:vml" Requires="v">
                <p:oleObj spid="_x0000_s32112" r:id="rId21" imgW="139700" imgH="203200" progId="Equation.DSMT4">
                  <p:embed/>
                </p:oleObj>
              </mc:Choice>
              <mc:Fallback>
                <p:oleObj r:id="rId21" imgW="139700" imgH="203200" progId="Equation.DSMT4">
                  <p:embed/>
                  <p:pic>
                    <p:nvPicPr>
                      <p:cNvPr id="0" name="图片 18"/>
                      <p:cNvPicPr/>
                      <p:nvPr/>
                    </p:nvPicPr>
                    <p:blipFill>
                      <a:blip r:embed="rId8"/>
                      <a:stretch>
                        <a:fillRect/>
                      </a:stretch>
                    </p:blipFill>
                    <p:spPr>
                      <a:xfrm>
                        <a:off x="7606030" y="1413510"/>
                        <a:ext cx="354330" cy="426720"/>
                      </a:xfrm>
                      <a:prstGeom prst="rect">
                        <a:avLst/>
                      </a:prstGeom>
                      <a:noFill/>
                      <a:ln w="38100">
                        <a:noFill/>
                        <a:miter/>
                      </a:ln>
                    </p:spPr>
                  </p:pic>
                </p:oleObj>
              </mc:Fallback>
            </mc:AlternateContent>
          </a:graphicData>
        </a:graphic>
      </p:graphicFrame>
      <p:graphicFrame>
        <p:nvGraphicFramePr>
          <p:cNvPr id="35" name="对象 -2147482202"/>
          <p:cNvGraphicFramePr>
            <a:graphicFrameLocks noChangeAspect="1"/>
          </p:cNvGraphicFramePr>
          <p:nvPr/>
        </p:nvGraphicFramePr>
        <p:xfrm>
          <a:off x="8253730" y="1413510"/>
          <a:ext cx="360680" cy="462915"/>
        </p:xfrm>
        <a:graphic>
          <a:graphicData uri="http://schemas.openxmlformats.org/presentationml/2006/ole">
            <mc:AlternateContent xmlns:mc="http://schemas.openxmlformats.org/markup-compatibility/2006">
              <mc:Choice xmlns:v="urn:schemas-microsoft-com:vml" Requires="v">
                <p:oleObj spid="_x0000_s32113" r:id="rId22" imgW="152400" imgH="203200" progId="Equation.DSMT4">
                  <p:embed/>
                </p:oleObj>
              </mc:Choice>
              <mc:Fallback>
                <p:oleObj r:id="rId22" imgW="152400" imgH="203200" progId="Equation.DSMT4">
                  <p:embed/>
                  <p:pic>
                    <p:nvPicPr>
                      <p:cNvPr id="0" name="图片 19"/>
                      <p:cNvPicPr/>
                      <p:nvPr/>
                    </p:nvPicPr>
                    <p:blipFill>
                      <a:blip r:embed="rId10"/>
                      <a:stretch>
                        <a:fillRect/>
                      </a:stretch>
                    </p:blipFill>
                    <p:spPr>
                      <a:xfrm>
                        <a:off x="8253730" y="1413510"/>
                        <a:ext cx="360680" cy="462915"/>
                      </a:xfrm>
                      <a:prstGeom prst="rect">
                        <a:avLst/>
                      </a:prstGeom>
                      <a:noFill/>
                      <a:ln w="38100">
                        <a:noFill/>
                        <a:miter/>
                      </a:ln>
                    </p:spPr>
                  </p:pic>
                </p:oleObj>
              </mc:Fallback>
            </mc:AlternateContent>
          </a:graphicData>
        </a:graphic>
      </p:graphicFrame>
      <p:graphicFrame>
        <p:nvGraphicFramePr>
          <p:cNvPr id="37" name="对象 -2147482202"/>
          <p:cNvGraphicFramePr>
            <a:graphicFrameLocks noChangeAspect="1"/>
          </p:cNvGraphicFramePr>
          <p:nvPr/>
        </p:nvGraphicFramePr>
        <p:xfrm>
          <a:off x="8829675" y="1412875"/>
          <a:ext cx="360680" cy="462915"/>
        </p:xfrm>
        <a:graphic>
          <a:graphicData uri="http://schemas.openxmlformats.org/presentationml/2006/ole">
            <mc:AlternateContent xmlns:mc="http://schemas.openxmlformats.org/markup-compatibility/2006">
              <mc:Choice xmlns:v="urn:schemas-microsoft-com:vml" Requires="v">
                <p:oleObj spid="_x0000_s32114" r:id="rId23" imgW="152400" imgH="203200" progId="Equation.DSMT4">
                  <p:embed/>
                </p:oleObj>
              </mc:Choice>
              <mc:Fallback>
                <p:oleObj r:id="rId23" imgW="152400" imgH="203200" progId="Equation.DSMT4">
                  <p:embed/>
                  <p:pic>
                    <p:nvPicPr>
                      <p:cNvPr id="0" name="图片 19"/>
                      <p:cNvPicPr/>
                      <p:nvPr/>
                    </p:nvPicPr>
                    <p:blipFill>
                      <a:blip r:embed="rId10"/>
                      <a:stretch>
                        <a:fillRect/>
                      </a:stretch>
                    </p:blipFill>
                    <p:spPr>
                      <a:xfrm>
                        <a:off x="8829675" y="1412875"/>
                        <a:ext cx="360680" cy="462915"/>
                      </a:xfrm>
                      <a:prstGeom prst="rect">
                        <a:avLst/>
                      </a:prstGeom>
                      <a:noFill/>
                      <a:ln w="38100">
                        <a:noFill/>
                        <a:miter/>
                      </a:ln>
                    </p:spPr>
                  </p:pic>
                </p:oleObj>
              </mc:Fallback>
            </mc:AlternateContent>
          </a:graphicData>
        </a:graphic>
      </p:graphicFrame>
      <p:graphicFrame>
        <p:nvGraphicFramePr>
          <p:cNvPr id="39" name="对象 -2147482203"/>
          <p:cNvGraphicFramePr>
            <a:graphicFrameLocks noChangeAspect="1"/>
          </p:cNvGraphicFramePr>
          <p:nvPr/>
        </p:nvGraphicFramePr>
        <p:xfrm>
          <a:off x="9478010" y="1442085"/>
          <a:ext cx="354330" cy="426720"/>
        </p:xfrm>
        <a:graphic>
          <a:graphicData uri="http://schemas.openxmlformats.org/presentationml/2006/ole">
            <mc:AlternateContent xmlns:mc="http://schemas.openxmlformats.org/markup-compatibility/2006">
              <mc:Choice xmlns:v="urn:schemas-microsoft-com:vml" Requires="v">
                <p:oleObj spid="_x0000_s32115" r:id="rId24" imgW="139700" imgH="203200" progId="Equation.DSMT4">
                  <p:embed/>
                </p:oleObj>
              </mc:Choice>
              <mc:Fallback>
                <p:oleObj r:id="rId24" imgW="139700" imgH="203200" progId="Equation.DSMT4">
                  <p:embed/>
                  <p:pic>
                    <p:nvPicPr>
                      <p:cNvPr id="0" name="图片 18"/>
                      <p:cNvPicPr/>
                      <p:nvPr/>
                    </p:nvPicPr>
                    <p:blipFill>
                      <a:blip r:embed="rId8"/>
                      <a:stretch>
                        <a:fillRect/>
                      </a:stretch>
                    </p:blipFill>
                    <p:spPr>
                      <a:xfrm>
                        <a:off x="9478010" y="1442085"/>
                        <a:ext cx="354330" cy="426720"/>
                      </a:xfrm>
                      <a:prstGeom prst="rect">
                        <a:avLst/>
                      </a:prstGeom>
                      <a:noFill/>
                      <a:ln w="38100">
                        <a:noFill/>
                        <a:miter/>
                      </a:ln>
                    </p:spPr>
                  </p:pic>
                </p:oleObj>
              </mc:Fallback>
            </mc:AlternateContent>
          </a:graphicData>
        </a:graphic>
      </p:graphicFrame>
      <p:graphicFrame>
        <p:nvGraphicFramePr>
          <p:cNvPr id="41" name="对象 -2147482228"/>
          <p:cNvGraphicFramePr>
            <a:graphicFrameLocks noChangeAspect="1"/>
          </p:cNvGraphicFramePr>
          <p:nvPr/>
        </p:nvGraphicFramePr>
        <p:xfrm>
          <a:off x="1658620" y="3285490"/>
          <a:ext cx="8475980" cy="1021080"/>
        </p:xfrm>
        <a:graphic>
          <a:graphicData uri="http://schemas.openxmlformats.org/presentationml/2006/ole">
            <mc:AlternateContent xmlns:mc="http://schemas.openxmlformats.org/markup-compatibility/2006">
              <mc:Choice xmlns:v="urn:schemas-microsoft-com:vml" Requires="v">
                <p:oleObj spid="_x0000_s32116" r:id="rId25" imgW="3670300" imgH="431800" progId="Equation.DSMT4">
                  <p:embed/>
                </p:oleObj>
              </mc:Choice>
              <mc:Fallback>
                <p:oleObj r:id="rId25" imgW="3670300" imgH="431800" progId="Equation.DSMT4">
                  <p:embed/>
                  <p:pic>
                    <p:nvPicPr>
                      <p:cNvPr id="0" name="图片 24"/>
                      <p:cNvPicPr/>
                      <p:nvPr/>
                    </p:nvPicPr>
                    <p:blipFill>
                      <a:blip r:embed="rId26"/>
                      <a:stretch>
                        <a:fillRect/>
                      </a:stretch>
                    </p:blipFill>
                    <p:spPr>
                      <a:xfrm>
                        <a:off x="1658620" y="3285490"/>
                        <a:ext cx="8475980" cy="1021080"/>
                      </a:xfrm>
                      <a:prstGeom prst="rect">
                        <a:avLst/>
                      </a:prstGeom>
                      <a:noFill/>
                      <a:ln w="38100">
                        <a:noFill/>
                        <a:miter/>
                      </a:ln>
                    </p:spPr>
                  </p:pic>
                </p:oleObj>
              </mc:Fallback>
            </mc:AlternateContent>
          </a:graphicData>
        </a:graphic>
      </p:graphicFrame>
      <p:graphicFrame>
        <p:nvGraphicFramePr>
          <p:cNvPr id="12" name="对象 -2147482191"/>
          <p:cNvGraphicFramePr>
            <a:graphicFrameLocks noChangeAspect="1"/>
          </p:cNvGraphicFramePr>
          <p:nvPr/>
        </p:nvGraphicFramePr>
        <p:xfrm>
          <a:off x="2132965" y="1960245"/>
          <a:ext cx="374650" cy="394335"/>
        </p:xfrm>
        <a:graphic>
          <a:graphicData uri="http://schemas.openxmlformats.org/presentationml/2006/ole">
            <mc:AlternateContent xmlns:mc="http://schemas.openxmlformats.org/markup-compatibility/2006">
              <mc:Choice xmlns:v="urn:schemas-microsoft-com:vml" Requires="v">
                <p:oleObj spid="_x0000_s32117" r:id="rId27" imgW="177800" imgH="203200" progId="Equation.DSMT4">
                  <p:embed/>
                </p:oleObj>
              </mc:Choice>
              <mc:Fallback>
                <p:oleObj r:id="rId27" imgW="177800" imgH="203200" progId="Equation.DSMT4">
                  <p:embed/>
                  <p:pic>
                    <p:nvPicPr>
                      <p:cNvPr id="0" name="图片 42"/>
                      <p:cNvPicPr/>
                      <p:nvPr/>
                    </p:nvPicPr>
                    <p:blipFill>
                      <a:blip r:embed="rId28"/>
                      <a:stretch>
                        <a:fillRect/>
                      </a:stretch>
                    </p:blipFill>
                    <p:spPr>
                      <a:xfrm>
                        <a:off x="2132965" y="1960245"/>
                        <a:ext cx="374650" cy="394335"/>
                      </a:xfrm>
                      <a:prstGeom prst="rect">
                        <a:avLst/>
                      </a:prstGeom>
                      <a:noFill/>
                      <a:ln w="38100">
                        <a:noFill/>
                        <a:miter/>
                      </a:ln>
                    </p:spPr>
                  </p:pic>
                </p:oleObj>
              </mc:Fallback>
            </mc:AlternateContent>
          </a:graphicData>
        </a:graphic>
      </p:graphicFrame>
      <p:graphicFrame>
        <p:nvGraphicFramePr>
          <p:cNvPr id="13" name="对象 -2147482190"/>
          <p:cNvGraphicFramePr>
            <a:graphicFrameLocks noChangeAspect="1"/>
          </p:cNvGraphicFramePr>
          <p:nvPr/>
        </p:nvGraphicFramePr>
        <p:xfrm>
          <a:off x="2709545" y="1960880"/>
          <a:ext cx="374650" cy="393700"/>
        </p:xfrm>
        <a:graphic>
          <a:graphicData uri="http://schemas.openxmlformats.org/presentationml/2006/ole">
            <mc:AlternateContent xmlns:mc="http://schemas.openxmlformats.org/markup-compatibility/2006">
              <mc:Choice xmlns:v="urn:schemas-microsoft-com:vml" Requires="v">
                <p:oleObj spid="_x0000_s32118" r:id="rId29" imgW="177800" imgH="203200" progId="Equation.DSMT4">
                  <p:embed/>
                </p:oleObj>
              </mc:Choice>
              <mc:Fallback>
                <p:oleObj r:id="rId29" imgW="177800" imgH="203200" progId="Equation.DSMT4">
                  <p:embed/>
                  <p:pic>
                    <p:nvPicPr>
                      <p:cNvPr id="0" name="图片 43"/>
                      <p:cNvPicPr/>
                      <p:nvPr/>
                    </p:nvPicPr>
                    <p:blipFill>
                      <a:blip r:embed="rId30"/>
                      <a:stretch>
                        <a:fillRect/>
                      </a:stretch>
                    </p:blipFill>
                    <p:spPr>
                      <a:xfrm>
                        <a:off x="2709545" y="1960880"/>
                        <a:ext cx="374650" cy="393700"/>
                      </a:xfrm>
                      <a:prstGeom prst="rect">
                        <a:avLst/>
                      </a:prstGeom>
                      <a:noFill/>
                      <a:ln w="38100">
                        <a:noFill/>
                        <a:miter/>
                      </a:ln>
                    </p:spPr>
                  </p:pic>
                </p:oleObj>
              </mc:Fallback>
            </mc:AlternateContent>
          </a:graphicData>
        </a:graphic>
      </p:graphicFrame>
      <p:graphicFrame>
        <p:nvGraphicFramePr>
          <p:cNvPr id="45" name="对象 -2147482203"/>
          <p:cNvGraphicFramePr>
            <a:graphicFrameLocks noChangeAspect="1"/>
          </p:cNvGraphicFramePr>
          <p:nvPr/>
        </p:nvGraphicFramePr>
        <p:xfrm>
          <a:off x="4221480" y="1927860"/>
          <a:ext cx="354330" cy="426720"/>
        </p:xfrm>
        <a:graphic>
          <a:graphicData uri="http://schemas.openxmlformats.org/presentationml/2006/ole">
            <mc:AlternateContent xmlns:mc="http://schemas.openxmlformats.org/markup-compatibility/2006">
              <mc:Choice xmlns:v="urn:schemas-microsoft-com:vml" Requires="v">
                <p:oleObj spid="_x0000_s32119" r:id="rId31" imgW="139700" imgH="203200" progId="Equation.DSMT4">
                  <p:embed/>
                </p:oleObj>
              </mc:Choice>
              <mc:Fallback>
                <p:oleObj r:id="rId31" imgW="139700" imgH="203200" progId="Equation.DSMT4">
                  <p:embed/>
                  <p:pic>
                    <p:nvPicPr>
                      <p:cNvPr id="0" name="图片 18"/>
                      <p:cNvPicPr/>
                      <p:nvPr/>
                    </p:nvPicPr>
                    <p:blipFill>
                      <a:blip r:embed="rId8"/>
                      <a:stretch>
                        <a:fillRect/>
                      </a:stretch>
                    </p:blipFill>
                    <p:spPr>
                      <a:xfrm>
                        <a:off x="4221480" y="1927860"/>
                        <a:ext cx="354330" cy="426720"/>
                      </a:xfrm>
                      <a:prstGeom prst="rect">
                        <a:avLst/>
                      </a:prstGeom>
                      <a:noFill/>
                      <a:ln w="38100">
                        <a:noFill/>
                        <a:miter/>
                      </a:ln>
                    </p:spPr>
                  </p:pic>
                </p:oleObj>
              </mc:Fallback>
            </mc:AlternateContent>
          </a:graphicData>
        </a:graphic>
      </p:graphicFrame>
      <p:graphicFrame>
        <p:nvGraphicFramePr>
          <p:cNvPr id="47" name="对象 -2147482202"/>
          <p:cNvGraphicFramePr>
            <a:graphicFrameLocks noChangeAspect="1"/>
          </p:cNvGraphicFramePr>
          <p:nvPr/>
        </p:nvGraphicFramePr>
        <p:xfrm>
          <a:off x="4902200" y="1927860"/>
          <a:ext cx="360680" cy="462915"/>
        </p:xfrm>
        <a:graphic>
          <a:graphicData uri="http://schemas.openxmlformats.org/presentationml/2006/ole">
            <mc:AlternateContent xmlns:mc="http://schemas.openxmlformats.org/markup-compatibility/2006">
              <mc:Choice xmlns:v="urn:schemas-microsoft-com:vml" Requires="v">
                <p:oleObj spid="_x0000_s32120" r:id="rId32" imgW="152400" imgH="203200" progId="Equation.DSMT4">
                  <p:embed/>
                </p:oleObj>
              </mc:Choice>
              <mc:Fallback>
                <p:oleObj r:id="rId32" imgW="152400" imgH="203200" progId="Equation.DSMT4">
                  <p:embed/>
                  <p:pic>
                    <p:nvPicPr>
                      <p:cNvPr id="0" name="图片 19"/>
                      <p:cNvPicPr/>
                      <p:nvPr/>
                    </p:nvPicPr>
                    <p:blipFill>
                      <a:blip r:embed="rId10"/>
                      <a:stretch>
                        <a:fillRect/>
                      </a:stretch>
                    </p:blipFill>
                    <p:spPr>
                      <a:xfrm>
                        <a:off x="4902200" y="1927860"/>
                        <a:ext cx="360680" cy="462915"/>
                      </a:xfrm>
                      <a:prstGeom prst="rect">
                        <a:avLst/>
                      </a:prstGeom>
                      <a:noFill/>
                      <a:ln w="38100">
                        <a:noFill/>
                        <a:miter/>
                      </a:ln>
                    </p:spPr>
                  </p:pic>
                </p:oleObj>
              </mc:Fallback>
            </mc:AlternateContent>
          </a:graphicData>
        </a:graphic>
      </p:graphicFrame>
      <p:graphicFrame>
        <p:nvGraphicFramePr>
          <p:cNvPr id="49" name="对象 -2147482202"/>
          <p:cNvGraphicFramePr>
            <a:graphicFrameLocks noChangeAspect="1"/>
          </p:cNvGraphicFramePr>
          <p:nvPr/>
        </p:nvGraphicFramePr>
        <p:xfrm>
          <a:off x="5589270" y="1927860"/>
          <a:ext cx="360680" cy="462915"/>
        </p:xfrm>
        <a:graphic>
          <a:graphicData uri="http://schemas.openxmlformats.org/presentationml/2006/ole">
            <mc:AlternateContent xmlns:mc="http://schemas.openxmlformats.org/markup-compatibility/2006">
              <mc:Choice xmlns:v="urn:schemas-microsoft-com:vml" Requires="v">
                <p:oleObj spid="_x0000_s32121" r:id="rId33" imgW="152400" imgH="203200" progId="Equation.DSMT4">
                  <p:embed/>
                </p:oleObj>
              </mc:Choice>
              <mc:Fallback>
                <p:oleObj r:id="rId33" imgW="152400" imgH="203200" progId="Equation.DSMT4">
                  <p:embed/>
                  <p:pic>
                    <p:nvPicPr>
                      <p:cNvPr id="0" name="图片 19"/>
                      <p:cNvPicPr/>
                      <p:nvPr/>
                    </p:nvPicPr>
                    <p:blipFill>
                      <a:blip r:embed="rId10"/>
                      <a:stretch>
                        <a:fillRect/>
                      </a:stretch>
                    </p:blipFill>
                    <p:spPr>
                      <a:xfrm>
                        <a:off x="5589270" y="1927860"/>
                        <a:ext cx="360680" cy="462915"/>
                      </a:xfrm>
                      <a:prstGeom prst="rect">
                        <a:avLst/>
                      </a:prstGeom>
                      <a:noFill/>
                      <a:ln w="38100">
                        <a:noFill/>
                        <a:miter/>
                      </a:ln>
                    </p:spPr>
                  </p:pic>
                </p:oleObj>
              </mc:Fallback>
            </mc:AlternateContent>
          </a:graphicData>
        </a:graphic>
      </p:graphicFrame>
      <p:graphicFrame>
        <p:nvGraphicFramePr>
          <p:cNvPr id="52" name="对象 -2147482203"/>
          <p:cNvGraphicFramePr>
            <a:graphicFrameLocks noChangeAspect="1"/>
          </p:cNvGraphicFramePr>
          <p:nvPr/>
        </p:nvGraphicFramePr>
        <p:xfrm>
          <a:off x="6381750" y="1960245"/>
          <a:ext cx="354330" cy="426720"/>
        </p:xfrm>
        <a:graphic>
          <a:graphicData uri="http://schemas.openxmlformats.org/presentationml/2006/ole">
            <mc:AlternateContent xmlns:mc="http://schemas.openxmlformats.org/markup-compatibility/2006">
              <mc:Choice xmlns:v="urn:schemas-microsoft-com:vml" Requires="v">
                <p:oleObj spid="_x0000_s32122" r:id="rId34" imgW="139700" imgH="203200" progId="Equation.DSMT4">
                  <p:embed/>
                </p:oleObj>
              </mc:Choice>
              <mc:Fallback>
                <p:oleObj r:id="rId34" imgW="139700" imgH="203200" progId="Equation.DSMT4">
                  <p:embed/>
                  <p:pic>
                    <p:nvPicPr>
                      <p:cNvPr id="0" name="图片 18"/>
                      <p:cNvPicPr/>
                      <p:nvPr/>
                    </p:nvPicPr>
                    <p:blipFill>
                      <a:blip r:embed="rId8"/>
                      <a:stretch>
                        <a:fillRect/>
                      </a:stretch>
                    </p:blipFill>
                    <p:spPr>
                      <a:xfrm>
                        <a:off x="6381750" y="1960245"/>
                        <a:ext cx="354330" cy="4267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89095" y="692825"/>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algn="l">
              <a:lnSpc>
                <a:spcPct val="150000"/>
              </a:lnSpc>
            </a:pPr>
            <a:r>
              <a:rPr kumimoji="1" lang="en-US" altLang="zh-CN" sz="3000" b="1" dirty="0">
                <a:latin typeface="Times New Roman" panose="02020603050405020304" pitchFamily="18" charset="0"/>
                <a:ea typeface="+mn-ea"/>
                <a:cs typeface="Times New Roman" panose="02020603050405020304" pitchFamily="18" charset="0"/>
                <a:sym typeface="+mn-ea"/>
              </a:rPr>
              <a:t>2. BEKK-GARCH模型的</a:t>
            </a:r>
            <a:r>
              <a:rPr kumimoji="1" lang="zh-CN" altLang="en-US" sz="3000" b="1" dirty="0">
                <a:latin typeface="Times New Roman" panose="02020603050405020304" pitchFamily="18" charset="0"/>
                <a:ea typeface="+mn-ea"/>
                <a:cs typeface="Times New Roman" panose="02020603050405020304" pitchFamily="18" charset="0"/>
                <a:sym typeface="+mn-ea"/>
              </a:rPr>
              <a:t>优点</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相对于传统的单变量GARCH模型，多元GARCH模型能够利用残差的条件方差-协方差矩阵的信息，更加充分地捕捉到不同金融时间序列之间波动的相互影响。</a:t>
            </a: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另一方面，和其他多元GARCH模型相比，BEKK-GARCH模型的研究对象正是不同金融时间序列之间的波动溢出效应，能够同时反映波动溢出效应的显著性和方向，且其对差异化的序列内部波动溢出效应的检验更为有效。</a:t>
            </a: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BEKK-GARCH模型能够在很弱的约束下保证协方差矩阵的正定性，还具有需要估计的参数较少等优点，使运算复杂度大幅下降。</a:t>
            </a:r>
          </a:p>
        </p:txBody>
      </p:sp>
      <p:sp>
        <p:nvSpPr>
          <p:cNvPr id="3" name="Rectangle 2"/>
          <p:cNvSpPr txBox="1"/>
          <p:nvPr/>
        </p:nvSpPr>
        <p:spPr>
          <a:xfrm>
            <a:off x="116840" y="116205"/>
            <a:ext cx="4949190" cy="504825"/>
          </a:xfrm>
          <a:prstGeom prst="rect">
            <a:avLst/>
          </a:prstGeom>
        </p:spPr>
        <p:txBody>
          <a:bodyPr anchor="b">
            <a:noAutofit/>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700" b="1" cap="small" dirty="0">
                <a:latin typeface="微软雅黑" panose="020B0503020204020204" pitchFamily="34" charset="-122"/>
                <a:ea typeface="微软雅黑" panose="020B0503020204020204" pitchFamily="34" charset="-122"/>
              </a:rPr>
              <a:t>第五节 BEKK-GARCH模型</a:t>
            </a:r>
          </a:p>
        </p:txBody>
      </p:sp>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81635" y="692785"/>
            <a:ext cx="10375900" cy="5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algn="l">
              <a:lnSpc>
                <a:spcPct val="150000"/>
              </a:lnSpc>
            </a:pPr>
            <a:r>
              <a:rPr kumimoji="1" lang="en-US" altLang="zh-CN" sz="3000" b="1" dirty="0">
                <a:latin typeface="Times New Roman" panose="02020603050405020304" pitchFamily="18" charset="0"/>
                <a:ea typeface="+mn-ea"/>
                <a:cs typeface="Times New Roman" panose="02020603050405020304" pitchFamily="18" charset="0"/>
                <a:sym typeface="+mn-ea"/>
              </a:rPr>
              <a:t>3. BEKK-GARCH模型</a:t>
            </a:r>
            <a:r>
              <a:rPr kumimoji="1" lang="zh-CN" altLang="en-US" sz="3000" b="1" dirty="0">
                <a:latin typeface="Times New Roman" panose="02020603050405020304" pitchFamily="18" charset="0"/>
                <a:ea typeface="+mn-ea"/>
                <a:cs typeface="Times New Roman" panose="02020603050405020304" pitchFamily="18" charset="0"/>
                <a:sym typeface="+mn-ea"/>
              </a:rPr>
              <a:t>的缺点</a:t>
            </a:r>
            <a:endParaRPr kumimoji="1" lang="en-US" altLang="zh-CN" sz="2200" dirty="0">
              <a:latin typeface="Times New Roman" panose="02020603050405020304" pitchFamily="18" charset="0"/>
              <a:cs typeface="Times New Roman" panose="02020603050405020304" pitchFamily="18" charset="0"/>
            </a:endParaRPr>
          </a:p>
          <a:p>
            <a:pPr marL="342900" indent="-342900" eaLnBrk="1" hangingPunct="1">
              <a:lnSpc>
                <a:spcPct val="20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首先，待估参数的个数仍然比较多，为了有效的估计参数，依旧需要大量样本；</a:t>
            </a:r>
          </a:p>
          <a:p>
            <a:pPr marL="342900" indent="-342900" eaLnBrk="1" hangingPunct="1">
              <a:lnSpc>
                <a:spcPct val="150000"/>
              </a:lnSpc>
              <a:spcBef>
                <a:spcPts val="600"/>
              </a:spcBef>
              <a:buClr>
                <a:srgbClr val="000000"/>
              </a:buClr>
              <a:buSzPct val="100000"/>
              <a:buFont typeface="Arial" panose="020B0604020202020204" pitchFamily="34" charset="0"/>
              <a:buChar char="•"/>
            </a:pPr>
            <a:r>
              <a:rPr kumimoji="1" lang="en-US" altLang="zh-CN" sz="2200" dirty="0">
                <a:latin typeface="Times New Roman" panose="02020603050405020304" pitchFamily="18" charset="0"/>
                <a:cs typeface="Times New Roman" panose="02020603050405020304" pitchFamily="18" charset="0"/>
              </a:rPr>
              <a:t>其次，参数的含义不明确，不能直观地分析哪个解释变量对被结束变量的影响。如果需要分析变量之间的影响关系，需要将矩阵写成方程的形式，即将矩阵之间的乘积化简，在变量比较多的情况下，其存在一定难度。</a:t>
            </a:r>
          </a:p>
        </p:txBody>
      </p:sp>
      <p:sp>
        <p:nvSpPr>
          <p:cNvPr id="3" name="Rectangle 2"/>
          <p:cNvSpPr txBox="1"/>
          <p:nvPr/>
        </p:nvSpPr>
        <p:spPr>
          <a:xfrm>
            <a:off x="116840" y="116205"/>
            <a:ext cx="4949190" cy="504825"/>
          </a:xfrm>
          <a:prstGeom prst="rect">
            <a:avLst/>
          </a:prstGeom>
        </p:spPr>
        <p:txBody>
          <a:bodyPr anchor="b">
            <a:noAutofit/>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700" b="1" cap="small" dirty="0">
                <a:latin typeface="微软雅黑" panose="020B0503020204020204" pitchFamily="34" charset="-122"/>
                <a:ea typeface="微软雅黑" panose="020B0503020204020204" pitchFamily="34" charset="-122"/>
              </a:rPr>
              <a:t>第五节 BEKK-GARCH模型</a:t>
            </a: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第五节 BEKK-GARCH模型</a:t>
            </a:r>
          </a:p>
        </p:txBody>
      </p:sp>
      <p:sp>
        <p:nvSpPr>
          <p:cNvPr id="5" name="文本框 4"/>
          <p:cNvSpPr txBox="1"/>
          <p:nvPr/>
        </p:nvSpPr>
        <p:spPr>
          <a:xfrm>
            <a:off x="358775" y="692785"/>
            <a:ext cx="11249660" cy="5707380"/>
          </a:xfrm>
          <a:prstGeom prst="rect">
            <a:avLst/>
          </a:prstGeom>
          <a:noFill/>
        </p:spPr>
        <p:txBody>
          <a:bodyPr wrap="square" rtlCol="0">
            <a:noAutofit/>
          </a:bodyPr>
          <a:lstStyle/>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例1-5</a:t>
            </a:r>
            <a:r>
              <a:rPr kumimoji="1" lang="en-US" altLang="zh-CN" sz="2200" dirty="0">
                <a:latin typeface="Times New Roman" panose="02020603050405020304" pitchFamily="18" charset="0"/>
                <a:ea typeface="+mn-ea"/>
                <a:cs typeface="Times New Roman" panose="02020603050405020304" pitchFamily="18" charset="0"/>
              </a:rPr>
              <a:t>】采用BEKK-GARCH（1，1）模型研究我国股票市场、债券市场和外汇市场间的波动溢出效应</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选取2018年1月1日到2023年4月30日的我国股票市场（上证指数）、债券市场（上证国债指数）和外汇市场（人民币元对美元汇率）的日收盘价格数据作为样本数据。</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对三个市场收益率残差序列建立BEKK-GARCH（1,1）模型，最终BEKK-GARCH（1,1）模型的估计结果具体如下：</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在分析</a:t>
            </a:r>
            <a:r>
              <a:rPr kumimoji="1" lang="zh-CN" altLang="en-US" sz="2200" dirty="0">
                <a:latin typeface="Times New Roman" panose="02020603050405020304" pitchFamily="18" charset="0"/>
                <a:ea typeface="+mn-ea"/>
                <a:cs typeface="Times New Roman" panose="02020603050405020304" pitchFamily="18" charset="0"/>
              </a:rPr>
              <a:t>下</a:t>
            </a:r>
            <a:r>
              <a:rPr kumimoji="1" lang="en-US" altLang="zh-CN" sz="2200" dirty="0">
                <a:latin typeface="Times New Roman" panose="02020603050405020304" pitchFamily="18" charset="0"/>
                <a:ea typeface="+mn-ea"/>
                <a:cs typeface="Times New Roman" panose="02020603050405020304" pitchFamily="18" charset="0"/>
              </a:rPr>
              <a:t>表中BEKK-GARCH（1,1）模型的估计结果前，应知道上表中的1是指股票市场，2是指债券市场，3是指外汇市场。接下来对表中的估计结果进行分析：首先，在整体样本的基础上，A(1,1)、A(2,2)、A(3,3)和B(1,1)都在1%的情况下显著，而B(2,2)和B(3,3)不显著，三个市场中只有股票市场收益率体现了ARCH效应和GARCH效应，即波动持久性和方差随时间变化的特性。</a:t>
            </a:r>
          </a:p>
          <a:p>
            <a:pPr marL="0" indent="0">
              <a:lnSpc>
                <a:spcPct val="150000"/>
              </a:lnSpc>
              <a:buFont typeface="Arial" panose="020B0604020202020204" pitchFamily="34" charset="0"/>
              <a:buNone/>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a:latin typeface="微软雅黑" panose="020B0503020204020204" pitchFamily="34" charset="-122"/>
                <a:ea typeface="微软雅黑" panose="020B0503020204020204" pitchFamily="34" charset="-122"/>
                <a:cs typeface="+mn-cs"/>
              </a:rPr>
              <a:t>第五节 BEKK-GARCH模型</a:t>
            </a:r>
          </a:p>
        </p:txBody>
      </p:sp>
      <p:sp>
        <p:nvSpPr>
          <p:cNvPr id="5" name="文本框 4"/>
          <p:cNvSpPr txBox="1"/>
          <p:nvPr/>
        </p:nvSpPr>
        <p:spPr>
          <a:xfrm>
            <a:off x="116840" y="765175"/>
            <a:ext cx="6371590"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其次，观察其他变量的显著性，A(1,2)和B(1,2)在1%的情况下是显著的，意味着从股票市场收益率到债券市场收益率的波动溢出效应是显著的；</a:t>
            </a: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A(1,3)和B(1,3)在1%的置信区间显著，存在从股票市场收益率到外汇市场收益率的波动溢出效应；</a:t>
            </a: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A(2,1)显著，而B(2,1)不显著，意味着从债券市场收益率到股票市场收益率的波动溢出效应不显著；</a:t>
            </a: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A(2,3)和B(2,3)在1%的置信区间显著，表示存在从债券市场收益率到外汇市场收益率的波动溢出效应；</a:t>
            </a:r>
          </a:p>
          <a:p>
            <a:pPr marL="342900" indent="-342900">
              <a:lnSpc>
                <a:spcPct val="150000"/>
              </a:lnSpc>
              <a:buFont typeface="Arial" panose="020B0604020202020204" pitchFamily="34" charset="0"/>
              <a:buChar char="•"/>
            </a:pPr>
            <a:r>
              <a:rPr kumimoji="1" lang="en-US" altLang="zh-CN" sz="1800" dirty="0">
                <a:latin typeface="Times New Roman" panose="02020603050405020304" pitchFamily="18" charset="0"/>
                <a:ea typeface="+mn-ea"/>
                <a:cs typeface="Times New Roman" panose="02020603050405020304" pitchFamily="18" charset="0"/>
              </a:rPr>
              <a:t>A(3,1)和B(3,1)在5%的情况下都是显著的，意味着从外汇市场收益率到股票市场收益率的波动溢出效应是显著的；</a:t>
            </a:r>
          </a:p>
          <a:p>
            <a:pPr marL="342900" indent="-342900">
              <a:lnSpc>
                <a:spcPct val="150000"/>
              </a:lnSpc>
              <a:buFont typeface="Arial" panose="020B0604020202020204" pitchFamily="34" charset="0"/>
              <a:buChar char="•"/>
            </a:pPr>
            <a:r>
              <a:rPr kumimoji="1" lang="en-US" altLang="zh-CN" sz="1800" dirty="0" smtClean="0">
                <a:latin typeface="Times New Roman" panose="02020603050405020304" pitchFamily="18" charset="0"/>
                <a:ea typeface="+mn-ea"/>
                <a:cs typeface="Times New Roman" panose="02020603050405020304" pitchFamily="18" charset="0"/>
              </a:rPr>
              <a:t>A(3,2)</a:t>
            </a:r>
            <a:r>
              <a:rPr kumimoji="1" lang="en-US" altLang="zh-CN" sz="1800" dirty="0" err="1">
                <a:latin typeface="Times New Roman" panose="02020603050405020304" pitchFamily="18" charset="0"/>
                <a:ea typeface="+mn-ea"/>
                <a:cs typeface="Times New Roman" panose="02020603050405020304" pitchFamily="18" charset="0"/>
              </a:rPr>
              <a:t>不显著，而</a:t>
            </a:r>
            <a:r>
              <a:rPr kumimoji="1" lang="en-US" altLang="zh-CN" sz="1800" dirty="0" err="1" smtClean="0">
                <a:latin typeface="Times New Roman" panose="02020603050405020304" pitchFamily="18" charset="0"/>
                <a:ea typeface="+mn-ea"/>
                <a:cs typeface="Times New Roman" panose="02020603050405020304" pitchFamily="18" charset="0"/>
              </a:rPr>
              <a:t>B</a:t>
            </a:r>
            <a:r>
              <a:rPr kumimoji="1" lang="en-US" altLang="zh-CN" sz="1800" dirty="0" smtClean="0">
                <a:latin typeface="Times New Roman" panose="02020603050405020304" pitchFamily="18" charset="0"/>
                <a:ea typeface="+mn-ea"/>
                <a:cs typeface="Times New Roman" panose="02020603050405020304" pitchFamily="18" charset="0"/>
              </a:rPr>
              <a:t>(3,2)</a:t>
            </a:r>
            <a:r>
              <a:rPr kumimoji="1" lang="en-US" altLang="zh-CN" sz="1800" dirty="0">
                <a:latin typeface="Times New Roman" panose="02020603050405020304" pitchFamily="18" charset="0"/>
                <a:ea typeface="+mn-ea"/>
                <a:cs typeface="Times New Roman" panose="02020603050405020304" pitchFamily="18" charset="0"/>
              </a:rPr>
              <a:t>在1%的情况下是显著的，</a:t>
            </a:r>
            <a:r>
              <a:rPr kumimoji="1" lang="en-US" altLang="zh-CN" sz="1800" dirty="0" smtClean="0">
                <a:latin typeface="Times New Roman" panose="02020603050405020304" pitchFamily="18" charset="0"/>
                <a:ea typeface="+mn-ea"/>
                <a:cs typeface="Times New Roman" panose="02020603050405020304" pitchFamily="18" charset="0"/>
              </a:rPr>
              <a:t>表明从外汇市场收益率到</a:t>
            </a:r>
            <a:r>
              <a:rPr kumimoji="1" lang="zh-CN" altLang="en-US" sz="1800" smtClean="0">
                <a:latin typeface="Times New Roman" panose="02020603050405020304" pitchFamily="18" charset="0"/>
                <a:ea typeface="+mn-ea"/>
                <a:cs typeface="Times New Roman" panose="02020603050405020304" pitchFamily="18" charset="0"/>
              </a:rPr>
              <a:t>债券</a:t>
            </a:r>
            <a:r>
              <a:rPr kumimoji="1" lang="en-US" altLang="zh-CN" sz="1800" smtClean="0">
                <a:latin typeface="Times New Roman" panose="02020603050405020304" pitchFamily="18" charset="0"/>
                <a:ea typeface="+mn-ea"/>
                <a:cs typeface="Times New Roman" panose="02020603050405020304" pitchFamily="18" charset="0"/>
              </a:rPr>
              <a:t>市场收益率的波动溢出效应不显著</a:t>
            </a:r>
            <a:r>
              <a:rPr kumimoji="1" lang="en-US" altLang="zh-CN" sz="1800" dirty="0">
                <a:latin typeface="Times New Roman" panose="02020603050405020304" pitchFamily="18" charset="0"/>
                <a:ea typeface="+mn-ea"/>
                <a:cs typeface="Times New Roman" panose="02020603050405020304" pitchFamily="18" charset="0"/>
              </a:rPr>
              <a:t>。</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pic>
        <p:nvPicPr>
          <p:cNvPr id="3" name="图片 2"/>
          <p:cNvPicPr>
            <a:picLocks noChangeAspect="1"/>
          </p:cNvPicPr>
          <p:nvPr/>
        </p:nvPicPr>
        <p:blipFill>
          <a:blip r:embed="rId2"/>
          <a:stretch>
            <a:fillRect/>
          </a:stretch>
        </p:blipFill>
        <p:spPr>
          <a:xfrm>
            <a:off x="6741795" y="692785"/>
            <a:ext cx="4927600" cy="6066790"/>
          </a:xfrm>
          <a:prstGeom prst="rect">
            <a:avLst/>
          </a:prstGeom>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对象 24">
            <a:extLst>
              <a:ext uri="{FF2B5EF4-FFF2-40B4-BE49-F238E27FC236}">
                <a16:creationId xmlns:a16="http://schemas.microsoft.com/office/drawing/2014/main" xmlns="" id="{8D0C263D-7D68-42B9-ABAF-6AB305DA3719}"/>
              </a:ext>
            </a:extLst>
          </p:cNvPr>
          <p:cNvGraphicFramePr>
            <a:graphicFrameLocks noChangeAspect="1"/>
          </p:cNvGraphicFramePr>
          <p:nvPr>
            <p:extLst>
              <p:ext uri="{D42A27DB-BD31-4B8C-83A1-F6EECF244321}">
                <p14:modId xmlns:p14="http://schemas.microsoft.com/office/powerpoint/2010/main" val="1516555496"/>
              </p:ext>
            </p:extLst>
          </p:nvPr>
        </p:nvGraphicFramePr>
        <p:xfrm>
          <a:off x="3114357" y="1343568"/>
          <a:ext cx="1441690" cy="402332"/>
        </p:xfrm>
        <a:graphic>
          <a:graphicData uri="http://schemas.openxmlformats.org/presentationml/2006/ole">
            <mc:AlternateContent xmlns:mc="http://schemas.openxmlformats.org/markup-compatibility/2006">
              <mc:Choice xmlns:v="urn:schemas-microsoft-com:vml" Requires="v">
                <p:oleObj spid="_x0000_s49294" name="Equation" r:id="rId4" imgW="818896" imgH="228576" progId="Equation.DSMT4">
                  <p:embed/>
                </p:oleObj>
              </mc:Choice>
              <mc:Fallback>
                <p:oleObj name="Equation" r:id="rId4" imgW="818896" imgH="228576" progId="Equation.DSMT4">
                  <p:embed/>
                  <p:pic>
                    <p:nvPicPr>
                      <p:cNvPr id="0" name=""/>
                      <p:cNvPicPr/>
                      <p:nvPr/>
                    </p:nvPicPr>
                    <p:blipFill>
                      <a:blip r:embed="rId5"/>
                      <a:stretch>
                        <a:fillRect/>
                      </a:stretch>
                    </p:blipFill>
                    <p:spPr>
                      <a:xfrm>
                        <a:off x="3114357" y="1343568"/>
                        <a:ext cx="1441690" cy="402332"/>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xmlns="" id="{A8289551-03A8-41FD-888B-4112CF300A45}"/>
              </a:ext>
            </a:extLst>
          </p:cNvPr>
          <p:cNvGraphicFramePr>
            <a:graphicFrameLocks noChangeAspect="1"/>
          </p:cNvGraphicFramePr>
          <p:nvPr>
            <p:extLst>
              <p:ext uri="{D42A27DB-BD31-4B8C-83A1-F6EECF244321}">
                <p14:modId xmlns:p14="http://schemas.microsoft.com/office/powerpoint/2010/main" val="1750148121"/>
              </p:ext>
            </p:extLst>
          </p:nvPr>
        </p:nvGraphicFramePr>
        <p:xfrm>
          <a:off x="6137305" y="1415576"/>
          <a:ext cx="1330560" cy="403200"/>
        </p:xfrm>
        <a:graphic>
          <a:graphicData uri="http://schemas.openxmlformats.org/presentationml/2006/ole">
            <mc:AlternateContent xmlns:mc="http://schemas.openxmlformats.org/markup-compatibility/2006">
              <mc:Choice xmlns:v="urn:schemas-microsoft-com:vml" Requires="v">
                <p:oleObj spid="_x0000_s49295" name="Equation" r:id="rId6" imgW="628480" imgH="190420" progId="Equation.DSMT4">
                  <p:embed/>
                </p:oleObj>
              </mc:Choice>
              <mc:Fallback>
                <p:oleObj name="Equation" r:id="rId6" imgW="628480" imgH="190420" progId="Equation.DSMT4">
                  <p:embed/>
                  <p:pic>
                    <p:nvPicPr>
                      <p:cNvPr id="0" name=""/>
                      <p:cNvPicPr/>
                      <p:nvPr/>
                    </p:nvPicPr>
                    <p:blipFill>
                      <a:blip r:embed="rId7"/>
                      <a:stretch>
                        <a:fillRect/>
                      </a:stretch>
                    </p:blipFill>
                    <p:spPr>
                      <a:xfrm>
                        <a:off x="6137305" y="1415576"/>
                        <a:ext cx="1330560" cy="4032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xmlns="" id="{DA5EA933-A9B9-491E-807A-26CB145F0A04}"/>
              </a:ext>
            </a:extLst>
          </p:cNvPr>
          <p:cNvGraphicFramePr>
            <a:graphicFrameLocks noChangeAspect="1"/>
          </p:cNvGraphicFramePr>
          <p:nvPr>
            <p:extLst>
              <p:ext uri="{D42A27DB-BD31-4B8C-83A1-F6EECF244321}">
                <p14:modId xmlns:p14="http://schemas.microsoft.com/office/powerpoint/2010/main" val="1530896500"/>
              </p:ext>
            </p:extLst>
          </p:nvPr>
        </p:nvGraphicFramePr>
        <p:xfrm>
          <a:off x="8037835" y="1415576"/>
          <a:ext cx="1491840" cy="403200"/>
        </p:xfrm>
        <a:graphic>
          <a:graphicData uri="http://schemas.openxmlformats.org/presentationml/2006/ole">
            <mc:AlternateContent xmlns:mc="http://schemas.openxmlformats.org/markup-compatibility/2006">
              <mc:Choice xmlns:v="urn:schemas-microsoft-com:vml" Requires="v">
                <p:oleObj spid="_x0000_s49296" name="Equation" r:id="rId8" imgW="704790" imgH="190420" progId="Equation.DSMT4">
                  <p:embed/>
                </p:oleObj>
              </mc:Choice>
              <mc:Fallback>
                <p:oleObj name="Equation" r:id="rId8" imgW="704790" imgH="190420" progId="Equation.DSMT4">
                  <p:embed/>
                  <p:pic>
                    <p:nvPicPr>
                      <p:cNvPr id="0" name=""/>
                      <p:cNvPicPr/>
                      <p:nvPr/>
                    </p:nvPicPr>
                    <p:blipFill>
                      <a:blip r:embed="rId9"/>
                      <a:stretch>
                        <a:fillRect/>
                      </a:stretch>
                    </p:blipFill>
                    <p:spPr>
                      <a:xfrm>
                        <a:off x="8037835" y="1415576"/>
                        <a:ext cx="1491840" cy="403200"/>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xmlns="" id="{9644CFA8-EBE7-41D7-BD26-468D5559E8E0}"/>
              </a:ext>
            </a:extLst>
          </p:cNvPr>
          <p:cNvSpPr txBox="1"/>
          <p:nvPr/>
        </p:nvSpPr>
        <p:spPr>
          <a:xfrm>
            <a:off x="376665" y="3832826"/>
            <a:ext cx="11521280" cy="1200329"/>
          </a:xfrm>
          <a:prstGeom prst="rect">
            <a:avLst/>
          </a:prstGeom>
          <a:noFill/>
        </p:spPr>
        <p:txBody>
          <a:bodyPr wrap="square" rtlCol="0">
            <a:spAutoFit/>
          </a:bodyPr>
          <a:lstStyle/>
          <a:p>
            <a:r>
              <a:rPr lang="zh-CN" altLang="en-US" sz="2400" dirty="0"/>
              <a:t>采用替换变量，令               和               ，我们可以得到（                     ）</a:t>
            </a:r>
          </a:p>
          <a:p>
            <a:r>
              <a:rPr lang="zh-CN" altLang="en-US" sz="2400" dirty="0"/>
              <a:t> </a:t>
            </a:r>
          </a:p>
          <a:p>
            <a:endParaRPr lang="zh-CN" altLang="en-US" sz="2400" dirty="0"/>
          </a:p>
        </p:txBody>
      </p:sp>
      <p:sp>
        <p:nvSpPr>
          <p:cNvPr id="16" name="矩形 15"/>
          <p:cNvSpPr/>
          <p:nvPr/>
        </p:nvSpPr>
        <p:spPr>
          <a:xfrm>
            <a:off x="365596" y="692696"/>
            <a:ext cx="11809312" cy="3693319"/>
          </a:xfrm>
          <a:prstGeom prst="rect">
            <a:avLst/>
          </a:prstGeom>
        </p:spPr>
        <p:txBody>
          <a:bodyPr wrap="square">
            <a:spAutoFit/>
          </a:bodyPr>
          <a:lstStyle/>
          <a:p>
            <a:pPr latinLnBrk="0">
              <a:lnSpc>
                <a:spcPct val="150000"/>
              </a:lnSpc>
            </a:pPr>
            <a:r>
              <a:rPr lang="zh-CN" altLang="en-US" sz="2400" b="1" dirty="0" smtClean="0">
                <a:latin typeface="Times New Roman" panose="02020503050405090304" pitchFamily="18" charset="0"/>
                <a:cs typeface="Times New Roman" panose="02020503050405090304" pitchFamily="18" charset="0"/>
              </a:rPr>
              <a:t>二</a:t>
            </a:r>
            <a:r>
              <a:rPr lang="en-US" altLang="zh-CN" sz="2400" b="1" dirty="0" smtClean="0">
                <a:latin typeface="Times New Roman" panose="02020503050405090304" pitchFamily="18" charset="0"/>
                <a:cs typeface="Times New Roman" panose="02020503050405090304" pitchFamily="18" charset="0"/>
              </a:rPr>
              <a:t>、</a:t>
            </a:r>
            <a:r>
              <a:rPr lang="zh-CN" altLang="en-US" sz="2400" b="1" dirty="0">
                <a:latin typeface="Times New Roman" panose="02020503050405090304" pitchFamily="18" charset="0"/>
                <a:cs typeface="Times New Roman" panose="02020503050405090304" pitchFamily="18" charset="0"/>
              </a:rPr>
              <a:t>预期</a:t>
            </a:r>
            <a:r>
              <a:rPr lang="zh-CN" altLang="en-US" sz="2400" b="1" dirty="0" smtClean="0">
                <a:latin typeface="Times New Roman" panose="02020503050405090304" pitchFamily="18" charset="0"/>
                <a:cs typeface="Times New Roman" panose="02020503050405090304" pitchFamily="18" charset="0"/>
              </a:rPr>
              <a:t>亏损的估计</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pPr>
            <a:r>
              <a:rPr kumimoji="1" lang="zh-CN" altLang="en-US" sz="2200" dirty="0">
                <a:latin typeface="Times New Roman" panose="02020503050405090304" pitchFamily="18" charset="0"/>
              </a:rPr>
              <a:t>假定收益率随机变量                    ，将其标准化                  ，则                     ，置信区间</a:t>
            </a:r>
            <a:r>
              <a:rPr kumimoji="1" lang="en-US" altLang="zh-CN" sz="2200" dirty="0">
                <a:latin typeface="Times New Roman" panose="02020503050405090304" pitchFamily="18" charset="0"/>
              </a:rPr>
              <a:t>α</a:t>
            </a:r>
            <a:r>
              <a:rPr kumimoji="1" lang="zh-CN" altLang="en-US" sz="2200" dirty="0">
                <a:latin typeface="Times New Roman" panose="02020503050405090304" pitchFamily="18" charset="0"/>
              </a:rPr>
              <a:t>下的</a:t>
            </a:r>
            <a:r>
              <a:rPr kumimoji="1" lang="en-US" altLang="zh-CN" sz="2200" dirty="0" err="1">
                <a:latin typeface="Times New Roman" panose="02020503050405090304" pitchFamily="18" charset="0"/>
              </a:rPr>
              <a:t>VaR</a:t>
            </a:r>
            <a:r>
              <a:rPr kumimoji="1" lang="zh-CN" altLang="en-US" sz="2200" dirty="0">
                <a:latin typeface="Times New Roman" panose="02020503050405090304" pitchFamily="18" charset="0"/>
              </a:rPr>
              <a:t>可表示为                                                               （      是标准正态分布的累积密度函数），根据定义，</a:t>
            </a:r>
            <a:r>
              <a:rPr kumimoji="1" lang="en-US" altLang="zh-CN" sz="2200" dirty="0">
                <a:latin typeface="Times New Roman" panose="02020503050405090304" pitchFamily="18" charset="0"/>
              </a:rPr>
              <a:t>ES</a:t>
            </a:r>
            <a:r>
              <a:rPr kumimoji="1" lang="zh-CN" altLang="en-US" sz="2200" dirty="0">
                <a:latin typeface="Times New Roman" panose="02020503050405090304" pitchFamily="18" charset="0"/>
              </a:rPr>
              <a:t>的计算公式为：</a:t>
            </a: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a typeface="+mn-ea"/>
            </a:endParaRPr>
          </a:p>
        </p:txBody>
      </p:sp>
      <p:graphicFrame>
        <p:nvGraphicFramePr>
          <p:cNvPr id="3" name="对象 2">
            <a:extLst>
              <a:ext uri="{FF2B5EF4-FFF2-40B4-BE49-F238E27FC236}">
                <a16:creationId xmlns:a16="http://schemas.microsoft.com/office/drawing/2014/main" xmlns="" id="{917A87BB-7C24-48F1-A173-EF7198F62E71}"/>
              </a:ext>
            </a:extLst>
          </p:cNvPr>
          <p:cNvGraphicFramePr>
            <a:graphicFrameLocks noChangeAspect="1"/>
          </p:cNvGraphicFramePr>
          <p:nvPr>
            <p:extLst>
              <p:ext uri="{D42A27DB-BD31-4B8C-83A1-F6EECF244321}">
                <p14:modId xmlns:p14="http://schemas.microsoft.com/office/powerpoint/2010/main" val="1690405871"/>
              </p:ext>
            </p:extLst>
          </p:nvPr>
        </p:nvGraphicFramePr>
        <p:xfrm>
          <a:off x="3114357" y="1340768"/>
          <a:ext cx="1441690" cy="402332"/>
        </p:xfrm>
        <a:graphic>
          <a:graphicData uri="http://schemas.openxmlformats.org/presentationml/2006/ole">
            <mc:AlternateContent xmlns:mc="http://schemas.openxmlformats.org/markup-compatibility/2006">
              <mc:Choice xmlns:v="urn:schemas-microsoft-com:vml" Requires="v">
                <p:oleObj spid="_x0000_s49297" name="Equation" r:id="rId10" imgW="818896" imgH="228576" progId="Equation.DSMT4">
                  <p:embed/>
                </p:oleObj>
              </mc:Choice>
              <mc:Fallback>
                <p:oleObj name="Equation" r:id="rId10" imgW="818896" imgH="228576" progId="Equation.DSMT4">
                  <p:embed/>
                  <p:pic>
                    <p:nvPicPr>
                      <p:cNvPr id="0" name=""/>
                      <p:cNvPicPr/>
                      <p:nvPr/>
                    </p:nvPicPr>
                    <p:blipFill>
                      <a:blip r:embed="rId5"/>
                      <a:stretch>
                        <a:fillRect/>
                      </a:stretch>
                    </p:blipFill>
                    <p:spPr>
                      <a:xfrm>
                        <a:off x="3114357" y="1340768"/>
                        <a:ext cx="1441690" cy="40233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BD5A11B7-483A-4067-B01C-134CF4F309F9}"/>
              </a:ext>
            </a:extLst>
          </p:cNvPr>
          <p:cNvGraphicFramePr>
            <a:graphicFrameLocks noChangeAspect="1"/>
          </p:cNvGraphicFramePr>
          <p:nvPr>
            <p:extLst>
              <p:ext uri="{D42A27DB-BD31-4B8C-83A1-F6EECF244321}">
                <p14:modId xmlns:p14="http://schemas.microsoft.com/office/powerpoint/2010/main" val="651489069"/>
              </p:ext>
            </p:extLst>
          </p:nvPr>
        </p:nvGraphicFramePr>
        <p:xfrm>
          <a:off x="6137305" y="1412776"/>
          <a:ext cx="1330560" cy="403200"/>
        </p:xfrm>
        <a:graphic>
          <a:graphicData uri="http://schemas.openxmlformats.org/presentationml/2006/ole">
            <mc:AlternateContent xmlns:mc="http://schemas.openxmlformats.org/markup-compatibility/2006">
              <mc:Choice xmlns:v="urn:schemas-microsoft-com:vml" Requires="v">
                <p:oleObj spid="_x0000_s49298" name="Equation" r:id="rId11" imgW="628480" imgH="190420" progId="Equation.DSMT4">
                  <p:embed/>
                </p:oleObj>
              </mc:Choice>
              <mc:Fallback>
                <p:oleObj name="Equation" r:id="rId11" imgW="628480" imgH="190420" progId="Equation.DSMT4">
                  <p:embed/>
                  <p:pic>
                    <p:nvPicPr>
                      <p:cNvPr id="0" name=""/>
                      <p:cNvPicPr/>
                      <p:nvPr/>
                    </p:nvPicPr>
                    <p:blipFill>
                      <a:blip r:embed="rId7"/>
                      <a:stretch>
                        <a:fillRect/>
                      </a:stretch>
                    </p:blipFill>
                    <p:spPr>
                      <a:xfrm>
                        <a:off x="6137305" y="1412776"/>
                        <a:ext cx="1330560" cy="4032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BE3DDA7C-334D-47DE-9436-A5E95E7ADDD1}"/>
              </a:ext>
            </a:extLst>
          </p:cNvPr>
          <p:cNvGraphicFramePr>
            <a:graphicFrameLocks noChangeAspect="1"/>
          </p:cNvGraphicFramePr>
          <p:nvPr>
            <p:extLst>
              <p:ext uri="{D42A27DB-BD31-4B8C-83A1-F6EECF244321}">
                <p14:modId xmlns:p14="http://schemas.microsoft.com/office/powerpoint/2010/main" val="3281609536"/>
              </p:ext>
            </p:extLst>
          </p:nvPr>
        </p:nvGraphicFramePr>
        <p:xfrm>
          <a:off x="8037835" y="1412776"/>
          <a:ext cx="1491840" cy="403200"/>
        </p:xfrm>
        <a:graphic>
          <a:graphicData uri="http://schemas.openxmlformats.org/presentationml/2006/ole">
            <mc:AlternateContent xmlns:mc="http://schemas.openxmlformats.org/markup-compatibility/2006">
              <mc:Choice xmlns:v="urn:schemas-microsoft-com:vml" Requires="v">
                <p:oleObj spid="_x0000_s49299" name="Equation" r:id="rId12" imgW="704790" imgH="190420" progId="Equation.DSMT4">
                  <p:embed/>
                </p:oleObj>
              </mc:Choice>
              <mc:Fallback>
                <p:oleObj name="Equation" r:id="rId12" imgW="704790" imgH="190420" progId="Equation.DSMT4">
                  <p:embed/>
                  <p:pic>
                    <p:nvPicPr>
                      <p:cNvPr id="0" name=""/>
                      <p:cNvPicPr/>
                      <p:nvPr/>
                    </p:nvPicPr>
                    <p:blipFill>
                      <a:blip r:embed="rId9"/>
                      <a:stretch>
                        <a:fillRect/>
                      </a:stretch>
                    </p:blipFill>
                    <p:spPr>
                      <a:xfrm>
                        <a:off x="8037835" y="1412776"/>
                        <a:ext cx="1491840" cy="4032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F36CC158-516D-45B2-AC1B-397007F35C24}"/>
              </a:ext>
            </a:extLst>
          </p:cNvPr>
          <p:cNvGraphicFramePr>
            <a:graphicFrameLocks noChangeAspect="1"/>
          </p:cNvGraphicFramePr>
          <p:nvPr>
            <p:extLst>
              <p:ext uri="{D42A27DB-BD31-4B8C-83A1-F6EECF244321}">
                <p14:modId xmlns:p14="http://schemas.microsoft.com/office/powerpoint/2010/main" val="104549328"/>
              </p:ext>
            </p:extLst>
          </p:nvPr>
        </p:nvGraphicFramePr>
        <p:xfrm>
          <a:off x="1698242" y="1895692"/>
          <a:ext cx="4273920" cy="403200"/>
        </p:xfrm>
        <a:graphic>
          <a:graphicData uri="http://schemas.openxmlformats.org/presentationml/2006/ole">
            <mc:AlternateContent xmlns:mc="http://schemas.openxmlformats.org/markup-compatibility/2006">
              <mc:Choice xmlns:v="urn:schemas-microsoft-com:vml" Requires="v">
                <p:oleObj spid="_x0000_s49300" name="Equation" r:id="rId13" imgW="3028655" imgH="285810" progId="Equation.DSMT4">
                  <p:embed/>
                </p:oleObj>
              </mc:Choice>
              <mc:Fallback>
                <p:oleObj name="Equation" r:id="rId13" imgW="3028655" imgH="285810" progId="Equation.DSMT4">
                  <p:embed/>
                  <p:pic>
                    <p:nvPicPr>
                      <p:cNvPr id="0" name=""/>
                      <p:cNvPicPr/>
                      <p:nvPr/>
                    </p:nvPicPr>
                    <p:blipFill>
                      <a:blip r:embed="rId14"/>
                      <a:stretch>
                        <a:fillRect/>
                      </a:stretch>
                    </p:blipFill>
                    <p:spPr>
                      <a:xfrm>
                        <a:off x="1698242" y="1895692"/>
                        <a:ext cx="4273920" cy="4032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C7DE363A-34D4-4382-90A8-F1CE968DBB81}"/>
              </a:ext>
            </a:extLst>
          </p:cNvPr>
          <p:cNvGraphicFramePr>
            <a:graphicFrameLocks noChangeAspect="1"/>
          </p:cNvGraphicFramePr>
          <p:nvPr>
            <p:extLst>
              <p:ext uri="{D42A27DB-BD31-4B8C-83A1-F6EECF244321}">
                <p14:modId xmlns:p14="http://schemas.microsoft.com/office/powerpoint/2010/main" val="3670292223"/>
              </p:ext>
            </p:extLst>
          </p:nvPr>
        </p:nvGraphicFramePr>
        <p:xfrm>
          <a:off x="6275048" y="1895692"/>
          <a:ext cx="542769" cy="403200"/>
        </p:xfrm>
        <a:graphic>
          <a:graphicData uri="http://schemas.openxmlformats.org/presentationml/2006/ole">
            <mc:AlternateContent xmlns:mc="http://schemas.openxmlformats.org/markup-compatibility/2006">
              <mc:Choice xmlns:v="urn:schemas-microsoft-com:vml" Requires="v">
                <p:oleObj spid="_x0000_s49301" name="Equation" r:id="rId15" imgW="333318" imgH="247654" progId="Equation.DSMT4">
                  <p:embed/>
                </p:oleObj>
              </mc:Choice>
              <mc:Fallback>
                <p:oleObj name="Equation" r:id="rId15" imgW="333318" imgH="247654" progId="Equation.DSMT4">
                  <p:embed/>
                  <p:pic>
                    <p:nvPicPr>
                      <p:cNvPr id="0" name=""/>
                      <p:cNvPicPr/>
                      <p:nvPr/>
                    </p:nvPicPr>
                    <p:blipFill>
                      <a:blip r:embed="rId16"/>
                      <a:stretch>
                        <a:fillRect/>
                      </a:stretch>
                    </p:blipFill>
                    <p:spPr>
                      <a:xfrm>
                        <a:off x="6275048" y="1895692"/>
                        <a:ext cx="542769" cy="4032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91EF1EB7-A5D7-4810-82EC-71E74B9087CA}"/>
              </a:ext>
            </a:extLst>
          </p:cNvPr>
          <p:cNvGraphicFramePr>
            <a:graphicFrameLocks noChangeAspect="1"/>
          </p:cNvGraphicFramePr>
          <p:nvPr>
            <p:extLst>
              <p:ext uri="{D42A27DB-BD31-4B8C-83A1-F6EECF244321}">
                <p14:modId xmlns:p14="http://schemas.microsoft.com/office/powerpoint/2010/main" val="1197207188"/>
              </p:ext>
            </p:extLst>
          </p:nvPr>
        </p:nvGraphicFramePr>
        <p:xfrm>
          <a:off x="3573339" y="2636912"/>
          <a:ext cx="4536504" cy="1015988"/>
        </p:xfrm>
        <a:graphic>
          <a:graphicData uri="http://schemas.openxmlformats.org/presentationml/2006/ole">
            <mc:AlternateContent xmlns:mc="http://schemas.openxmlformats.org/markup-compatibility/2006">
              <mc:Choice xmlns:v="urn:schemas-microsoft-com:vml" Requires="v">
                <p:oleObj spid="_x0000_s49302" name="Equation" r:id="rId17" imgW="3657136" imgH="818913" progId="Equation.DSMT4">
                  <p:embed/>
                </p:oleObj>
              </mc:Choice>
              <mc:Fallback>
                <p:oleObj name="Equation" r:id="rId17" imgW="3657136" imgH="818913" progId="Equation.DSMT4">
                  <p:embed/>
                  <p:pic>
                    <p:nvPicPr>
                      <p:cNvPr id="0" name=""/>
                      <p:cNvPicPr/>
                      <p:nvPr/>
                    </p:nvPicPr>
                    <p:blipFill>
                      <a:blip r:embed="rId18"/>
                      <a:stretch>
                        <a:fillRect/>
                      </a:stretch>
                    </p:blipFill>
                    <p:spPr>
                      <a:xfrm>
                        <a:off x="3573339" y="2636912"/>
                        <a:ext cx="4536504" cy="1015988"/>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F73A5B1E-B942-4DB3-94ED-423B21733A1A}"/>
              </a:ext>
            </a:extLst>
          </p:cNvPr>
          <p:cNvGraphicFramePr>
            <a:graphicFrameLocks noChangeAspect="1"/>
          </p:cNvGraphicFramePr>
          <p:nvPr>
            <p:extLst>
              <p:ext uri="{D42A27DB-BD31-4B8C-83A1-F6EECF244321}">
                <p14:modId xmlns:p14="http://schemas.microsoft.com/office/powerpoint/2010/main" val="3097772163"/>
              </p:ext>
            </p:extLst>
          </p:nvPr>
        </p:nvGraphicFramePr>
        <p:xfrm>
          <a:off x="2853259" y="3877414"/>
          <a:ext cx="1330560" cy="403200"/>
        </p:xfrm>
        <a:graphic>
          <a:graphicData uri="http://schemas.openxmlformats.org/presentationml/2006/ole">
            <mc:AlternateContent xmlns:mc="http://schemas.openxmlformats.org/markup-compatibility/2006">
              <mc:Choice xmlns:v="urn:schemas-microsoft-com:vml" Requires="v">
                <p:oleObj spid="_x0000_s49303" name="Equation" r:id="rId19" imgW="628480" imgH="190420" progId="Equation.DSMT4">
                  <p:embed/>
                </p:oleObj>
              </mc:Choice>
              <mc:Fallback>
                <p:oleObj name="Equation" r:id="rId19" imgW="628480" imgH="190420" progId="Equation.DSMT4">
                  <p:embed/>
                  <p:pic>
                    <p:nvPicPr>
                      <p:cNvPr id="0" name=""/>
                      <p:cNvPicPr/>
                      <p:nvPr/>
                    </p:nvPicPr>
                    <p:blipFill>
                      <a:blip r:embed="rId20"/>
                      <a:stretch>
                        <a:fillRect/>
                      </a:stretch>
                    </p:blipFill>
                    <p:spPr>
                      <a:xfrm>
                        <a:off x="2853259" y="3877414"/>
                        <a:ext cx="1330560" cy="4032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9A8320A0-259B-4F07-AA16-1C6D57003568}"/>
              </a:ext>
            </a:extLst>
          </p:cNvPr>
          <p:cNvGraphicFramePr>
            <a:graphicFrameLocks noChangeAspect="1"/>
          </p:cNvGraphicFramePr>
          <p:nvPr>
            <p:extLst>
              <p:ext uri="{D42A27DB-BD31-4B8C-83A1-F6EECF244321}">
                <p14:modId xmlns:p14="http://schemas.microsoft.com/office/powerpoint/2010/main" val="3802646099"/>
              </p:ext>
            </p:extLst>
          </p:nvPr>
        </p:nvGraphicFramePr>
        <p:xfrm>
          <a:off x="4475030" y="3841820"/>
          <a:ext cx="1276800" cy="403200"/>
        </p:xfrm>
        <a:graphic>
          <a:graphicData uri="http://schemas.openxmlformats.org/presentationml/2006/ole">
            <mc:AlternateContent xmlns:mc="http://schemas.openxmlformats.org/markup-compatibility/2006">
              <mc:Choice xmlns:v="urn:schemas-microsoft-com:vml" Requires="v">
                <p:oleObj spid="_x0000_s49304" name="Equation" r:id="rId21" imgW="723868" imgH="228576" progId="Equation.DSMT4">
                  <p:embed/>
                </p:oleObj>
              </mc:Choice>
              <mc:Fallback>
                <p:oleObj name="Equation" r:id="rId21" imgW="723868" imgH="228576" progId="Equation.DSMT4">
                  <p:embed/>
                  <p:pic>
                    <p:nvPicPr>
                      <p:cNvPr id="0" name=""/>
                      <p:cNvPicPr/>
                      <p:nvPr/>
                    </p:nvPicPr>
                    <p:blipFill>
                      <a:blip r:embed="rId22"/>
                      <a:stretch>
                        <a:fillRect/>
                      </a:stretch>
                    </p:blipFill>
                    <p:spPr>
                      <a:xfrm>
                        <a:off x="4475030" y="3841820"/>
                        <a:ext cx="1276800" cy="4032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8556143C-83AA-47DE-AD85-4344568FB655}"/>
              </a:ext>
            </a:extLst>
          </p:cNvPr>
          <p:cNvGraphicFramePr>
            <a:graphicFrameLocks noChangeAspect="1"/>
          </p:cNvGraphicFramePr>
          <p:nvPr>
            <p:extLst>
              <p:ext uri="{D42A27DB-BD31-4B8C-83A1-F6EECF244321}">
                <p14:modId xmlns:p14="http://schemas.microsoft.com/office/powerpoint/2010/main" val="2133909732"/>
              </p:ext>
            </p:extLst>
          </p:nvPr>
        </p:nvGraphicFramePr>
        <p:xfrm>
          <a:off x="3400174" y="4374040"/>
          <a:ext cx="5143976" cy="2194763"/>
        </p:xfrm>
        <a:graphic>
          <a:graphicData uri="http://schemas.openxmlformats.org/presentationml/2006/ole">
            <mc:AlternateContent xmlns:mc="http://schemas.openxmlformats.org/markup-compatibility/2006">
              <mc:Choice xmlns:v="urn:schemas-microsoft-com:vml" Requires="v">
                <p:oleObj spid="_x0000_s49305" name="Equation" r:id="rId23" imgW="4285616" imgH="1828605" progId="Equation.DSMT4">
                  <p:embed/>
                </p:oleObj>
              </mc:Choice>
              <mc:Fallback>
                <p:oleObj name="Equation" r:id="rId23" imgW="4285616" imgH="1828605" progId="Equation.DSMT4">
                  <p:embed/>
                  <p:pic>
                    <p:nvPicPr>
                      <p:cNvPr id="0" name=""/>
                      <p:cNvPicPr/>
                      <p:nvPr/>
                    </p:nvPicPr>
                    <p:blipFill>
                      <a:blip r:embed="rId24"/>
                      <a:stretch>
                        <a:fillRect/>
                      </a:stretch>
                    </p:blipFill>
                    <p:spPr>
                      <a:xfrm>
                        <a:off x="3400174" y="4374040"/>
                        <a:ext cx="5143976" cy="2194763"/>
                      </a:xfrm>
                      <a:prstGeom prst="rect">
                        <a:avLst/>
                      </a:prstGeom>
                    </p:spPr>
                  </p:pic>
                </p:oleObj>
              </mc:Fallback>
            </mc:AlternateContent>
          </a:graphicData>
        </a:graphic>
      </p:graphicFrame>
      <p:sp>
        <p:nvSpPr>
          <p:cNvPr id="14" name="箭头: 右 13">
            <a:extLst>
              <a:ext uri="{FF2B5EF4-FFF2-40B4-BE49-F238E27FC236}">
                <a16:creationId xmlns:a16="http://schemas.microsoft.com/office/drawing/2014/main" xmlns="" id="{48FFF093-DD6D-4A74-ACD8-119578DF1F69}"/>
              </a:ext>
            </a:extLst>
          </p:cNvPr>
          <p:cNvSpPr/>
          <p:nvPr/>
        </p:nvSpPr>
        <p:spPr>
          <a:xfrm>
            <a:off x="7873491" y="5301208"/>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a16="http://schemas.microsoft.com/office/drawing/2014/main" xmlns="" id="{67AF53AB-F833-46E8-A7AC-6A9B089D6509}"/>
              </a:ext>
            </a:extLst>
          </p:cNvPr>
          <p:cNvGraphicFramePr>
            <a:graphicFrameLocks noChangeAspect="1"/>
          </p:cNvGraphicFramePr>
          <p:nvPr>
            <p:extLst>
              <p:ext uri="{D42A27DB-BD31-4B8C-83A1-F6EECF244321}">
                <p14:modId xmlns:p14="http://schemas.microsoft.com/office/powerpoint/2010/main" val="2187610814"/>
              </p:ext>
            </p:extLst>
          </p:nvPr>
        </p:nvGraphicFramePr>
        <p:xfrm>
          <a:off x="9685531" y="5085184"/>
          <a:ext cx="2045027" cy="648072"/>
        </p:xfrm>
        <a:graphic>
          <a:graphicData uri="http://schemas.openxmlformats.org/presentationml/2006/ole">
            <mc:AlternateContent xmlns:mc="http://schemas.openxmlformats.org/markup-compatibility/2006">
              <mc:Choice xmlns:v="urn:schemas-microsoft-com:vml" Requires="v">
                <p:oleObj spid="_x0000_s49306" name="Equation" r:id="rId25" imgW="1352348" imgH="428714" progId="Equation.DSMT4">
                  <p:embed/>
                </p:oleObj>
              </mc:Choice>
              <mc:Fallback>
                <p:oleObj name="Equation" r:id="rId25" imgW="1352348" imgH="428714" progId="Equation.DSMT4">
                  <p:embed/>
                  <p:pic>
                    <p:nvPicPr>
                      <p:cNvPr id="0" name=""/>
                      <p:cNvPicPr/>
                      <p:nvPr/>
                    </p:nvPicPr>
                    <p:blipFill>
                      <a:blip r:embed="rId26"/>
                      <a:stretch>
                        <a:fillRect/>
                      </a:stretch>
                    </p:blipFill>
                    <p:spPr>
                      <a:xfrm>
                        <a:off x="9685531" y="5085184"/>
                        <a:ext cx="2045027" cy="648072"/>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xmlns="" id="{5F128A67-FD0A-42E3-BAC7-0BEC789BF6F5}"/>
              </a:ext>
            </a:extLst>
          </p:cNvPr>
          <p:cNvGraphicFramePr>
            <a:graphicFrameLocks noChangeAspect="1"/>
          </p:cNvGraphicFramePr>
          <p:nvPr>
            <p:extLst>
              <p:ext uri="{D42A27DB-BD31-4B8C-83A1-F6EECF244321}">
                <p14:modId xmlns:p14="http://schemas.microsoft.com/office/powerpoint/2010/main" val="2438394865"/>
              </p:ext>
            </p:extLst>
          </p:nvPr>
        </p:nvGraphicFramePr>
        <p:xfrm>
          <a:off x="8266306" y="3824345"/>
          <a:ext cx="1419225" cy="438150"/>
        </p:xfrm>
        <a:graphic>
          <a:graphicData uri="http://schemas.openxmlformats.org/presentationml/2006/ole">
            <mc:AlternateContent xmlns:mc="http://schemas.openxmlformats.org/markup-compatibility/2006">
              <mc:Choice xmlns:v="urn:schemas-microsoft-com:vml" Requires="v">
                <p:oleObj spid="_x0000_s49307" name="Equation" r:id="rId27" imgW="1418940" imgH="438073" progId="Equation.DSMT4">
                  <p:embed/>
                </p:oleObj>
              </mc:Choice>
              <mc:Fallback>
                <p:oleObj name="Equation" r:id="rId27" imgW="1418940" imgH="438073" progId="Equation.DSMT4">
                  <p:embed/>
                  <p:pic>
                    <p:nvPicPr>
                      <p:cNvPr id="0" name=""/>
                      <p:cNvPicPr/>
                      <p:nvPr/>
                    </p:nvPicPr>
                    <p:blipFill>
                      <a:blip r:embed="rId28"/>
                      <a:stretch>
                        <a:fillRect/>
                      </a:stretch>
                    </p:blipFill>
                    <p:spPr>
                      <a:xfrm>
                        <a:off x="8266306" y="3824345"/>
                        <a:ext cx="1419225" cy="438150"/>
                      </a:xfrm>
                      <a:prstGeom prst="rect">
                        <a:avLst/>
                      </a:prstGeom>
                    </p:spPr>
                  </p:pic>
                </p:oleObj>
              </mc:Fallback>
            </mc:AlternateContent>
          </a:graphicData>
        </a:graphic>
      </p:graphicFrame>
      <p:sp>
        <p:nvSpPr>
          <p:cNvPr id="22" name="矩形 21"/>
          <p:cNvSpPr/>
          <p:nvPr/>
        </p:nvSpPr>
        <p:spPr>
          <a:xfrm>
            <a:off x="476995" y="116632"/>
            <a:ext cx="568863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金融市场尾部风险估计</a:t>
            </a:r>
            <a:r>
              <a:rPr lang="en-US" altLang="zh-CN" sz="2600" b="1" dirty="0" smtClean="0">
                <a:latin typeface="微软雅黑" pitchFamily="34" charset="-122"/>
                <a:ea typeface="微软雅黑" pitchFamily="34" charset="-122"/>
              </a:rPr>
              <a:t>——</a:t>
            </a:r>
            <a:r>
              <a:rPr lang="zh-CN" altLang="en-US" sz="2600" b="1" dirty="0" smtClean="0">
                <a:latin typeface="微软雅黑" pitchFamily="34" charset="-122"/>
                <a:ea typeface="微软雅黑" pitchFamily="34" charset="-122"/>
              </a:rPr>
              <a:t>预期亏损</a:t>
            </a:r>
            <a:endParaRPr lang="zh-CN" altLang="en-US" sz="2600" b="1" dirty="0">
              <a:latin typeface="微软雅黑" pitchFamily="34" charset="-122"/>
              <a:ea typeface="微软雅黑" pitchFamily="34" charset="-122"/>
            </a:endParaRPr>
          </a:p>
        </p:txBody>
      </p:sp>
      <p:sp>
        <p:nvSpPr>
          <p:cNvPr id="7" name="圆角矩形标注 6"/>
          <p:cNvSpPr/>
          <p:nvPr/>
        </p:nvSpPr>
        <p:spPr>
          <a:xfrm>
            <a:off x="8829923" y="5949280"/>
            <a:ext cx="2016224" cy="360040"/>
          </a:xfrm>
          <a:prstGeom prst="wedgeRoundRectCallout">
            <a:avLst>
              <a:gd name="adj1" fmla="val 41530"/>
              <a:gd name="adj2" fmla="val -155069"/>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FF0000"/>
                </a:solidFill>
              </a:rPr>
              <a:t>波动率识别非常重要</a:t>
            </a:r>
            <a:endParaRPr lang="zh-CN" altLang="en-US" sz="1400" b="1" dirty="0">
              <a:solidFill>
                <a:srgbClr val="FF0000"/>
              </a:solidFill>
            </a:endParaRPr>
          </a:p>
        </p:txBody>
      </p:sp>
    </p:spTree>
    <p:extLst>
      <p:ext uri="{BB962C8B-B14F-4D97-AF65-F5344CB8AC3E}">
        <p14:creationId xmlns:p14="http://schemas.microsoft.com/office/powerpoint/2010/main" val="501723395"/>
      </p:ext>
    </p:extLst>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835596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smtClean="0">
                <a:solidFill>
                  <a:schemeClr val="bg1"/>
                </a:solidFill>
                <a:latin typeface="微软雅黑" panose="020B0503020204020204" pitchFamily="34" charset="-122"/>
                <a:ea typeface="微软雅黑" panose="020B0503020204020204" pitchFamily="34" charset="-122"/>
              </a:rPr>
              <a:t>六、</a:t>
            </a:r>
            <a:r>
              <a:rPr kumimoji="0" lang="zh-CN" altLang="en-US" sz="5400" b="1" dirty="0">
                <a:solidFill>
                  <a:schemeClr val="bg1"/>
                </a:solidFill>
                <a:latin typeface="微软雅黑" panose="020B0503020204020204" pitchFamily="34" charset="-122"/>
                <a:ea typeface="微软雅黑" panose="020B0503020204020204" pitchFamily="34" charset="-122"/>
              </a:rPr>
              <a:t>GARCH-MIDAS模型</a:t>
            </a:r>
          </a:p>
        </p:txBody>
      </p:sp>
    </p:spTree>
    <p:extLst>
      <p:ext uri="{BB962C8B-B14F-4D97-AF65-F5344CB8AC3E}">
        <p14:creationId xmlns:p14="http://schemas.microsoft.com/office/powerpoint/2010/main" val="1134354389"/>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第六节 </a:t>
            </a:r>
            <a:r>
              <a:rPr lang="zh-CN" altLang="en-US" sz="2800" b="1" dirty="0">
                <a:latin typeface="微软雅黑" panose="020B0503020204020204" pitchFamily="34" charset="-122"/>
                <a:ea typeface="微软雅黑" panose="020B0503020204020204" pitchFamily="34" charset="-122"/>
                <a:sym typeface="+mn-ea"/>
              </a:rPr>
              <a:t>GARCH-MIDAS模型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88595" y="1196975"/>
            <a:ext cx="11201400" cy="4298950"/>
          </a:xfrm>
          <a:prstGeom prst="rect">
            <a:avLst/>
          </a:prstGeom>
          <a:noFill/>
        </p:spPr>
        <p:txBody>
          <a:bodyPr wrap="square" rtlCol="0">
            <a:noAutofit/>
          </a:bodyPr>
          <a:lstStyle/>
          <a:p>
            <a:pPr marL="342900" indent="-342900" latinLnBrk="0">
              <a:lnSpc>
                <a:spcPct val="18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GARCH族模型无法同时研究具不同频率数据之间的关系</a:t>
            </a:r>
            <a:r>
              <a:rPr kumimoji="1" lang="zh-CN" sz="2400" dirty="0">
                <a:latin typeface="Times New Roman" panose="02020603050405020304" pitchFamily="18" charset="0"/>
                <a:ea typeface="+mn-ea"/>
                <a:cs typeface="Times New Roman" panose="02020603050405020304" pitchFamily="18" charset="0"/>
              </a:rPr>
              <a:t>的局限性；</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8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Ghysels等（2004）</a:t>
            </a:r>
            <a:r>
              <a:rPr kumimoji="1" sz="2400" b="1" dirty="0">
                <a:latin typeface="Times New Roman" panose="02020603050405020304" pitchFamily="18" charset="0"/>
                <a:ea typeface="+mn-ea"/>
                <a:cs typeface="Times New Roman" panose="02020603050405020304" pitchFamily="18" charset="0"/>
              </a:rPr>
              <a:t>首次提出</a:t>
            </a:r>
            <a:r>
              <a:rPr kumimoji="1" sz="2400" dirty="0">
                <a:latin typeface="Times New Roman" panose="02020603050405020304" pitchFamily="18" charset="0"/>
                <a:ea typeface="+mn-ea"/>
                <a:cs typeface="Times New Roman" panose="02020603050405020304" pitchFamily="18" charset="0"/>
              </a:rPr>
              <a:t>了MIDAS模型（Mixed Frequency Data Sampling），其通过给予高频数据不同的权重从而将高频数据引入到线性模型估计中</a:t>
            </a:r>
            <a:r>
              <a:rPr kumimoji="1" lang="zh-CN" sz="2400" dirty="0">
                <a:latin typeface="Times New Roman" panose="02020603050405020304" pitchFamily="18" charset="0"/>
                <a:ea typeface="+mn-ea"/>
                <a:cs typeface="Times New Roman" panose="02020603050405020304" pitchFamily="18" charset="0"/>
              </a:rPr>
              <a:t>；</a:t>
            </a:r>
          </a:p>
          <a:p>
            <a:pPr marL="342900" indent="-342900" latinLnBrk="0">
              <a:lnSpc>
                <a:spcPct val="180000"/>
              </a:lnSpc>
              <a:buFont typeface="Arial" panose="020B0604020202020204" pitchFamily="34" charset="0"/>
              <a:buChar char="•"/>
            </a:pPr>
            <a:r>
              <a:rPr kumimoji="1" lang="zh-CN" sz="2400" dirty="0">
                <a:latin typeface="Times New Roman" panose="02020603050405020304" pitchFamily="18" charset="0"/>
                <a:ea typeface="+mn-ea"/>
                <a:cs typeface="Times New Roman" panose="02020603050405020304" pitchFamily="18" charset="0"/>
              </a:rPr>
              <a:t>之后，Engle et al.（2009）提出了单因子GARCH-MIDAS模型，该模型将波动率分解为长期成分和短期成分，其中长期成分可引入外生变量进行估计；</a:t>
            </a:r>
          </a:p>
          <a:p>
            <a:pPr marL="342900" indent="-342900" latinLnBrk="0">
              <a:lnSpc>
                <a:spcPct val="180000"/>
              </a:lnSpc>
              <a:buFont typeface="Arial" panose="020B0604020202020204" pitchFamily="34" charset="0"/>
              <a:buChar char="•"/>
            </a:pPr>
            <a:r>
              <a:rPr kumimoji="1" lang="zh-CN" sz="2400" dirty="0">
                <a:latin typeface="Times New Roman" panose="02020603050405020304" pitchFamily="18" charset="0"/>
                <a:ea typeface="+mn-ea"/>
                <a:cs typeface="Times New Roman" panose="02020603050405020304" pitchFamily="18" charset="0"/>
              </a:rPr>
              <a:t>Conrad et al.（2012）将单因子GARCH-MIXDAS模型扩展到GARCH-MIDAS多因子模型，避免了不同宏观变量与已实现波动率之间相互独立。</a:t>
            </a:r>
          </a:p>
        </p:txBody>
      </p:sp>
    </p:spTree>
    <p:extLst>
      <p:ext uri="{BB962C8B-B14F-4D97-AF65-F5344CB8AC3E}">
        <p14:creationId xmlns:p14="http://schemas.microsoft.com/office/powerpoint/2010/main" val="3339882176"/>
      </p:ext>
    </p:extLst>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smtClean="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33655" y="620395"/>
            <a:ext cx="11434445" cy="582422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相较于传统GARCH模型，混频数据GARCH-MIDAS模型的主要特点是增加了成分方程的设定，将金融资产波动分解为长期波动与短期波动</a:t>
            </a:r>
            <a:r>
              <a:rPr kumimoji="1" lang="zh-CN" sz="22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lang="zh-CN" sz="2200" dirty="0">
                <a:latin typeface="Times New Roman" panose="02020603050405020304" pitchFamily="18" charset="0"/>
                <a:ea typeface="+mn-ea"/>
                <a:cs typeface="Times New Roman" panose="02020603050405020304" pitchFamily="18" charset="0"/>
              </a:rPr>
              <a:t>假定原有GARCH模型中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表示为</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，从而可以得到新的方程：</a:t>
            </a:r>
          </a:p>
          <a:p>
            <a:pPr marL="0" indent="0">
              <a:lnSpc>
                <a:spcPct val="17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其中，   表示在第月(季度、年)第  天的收益率，即日度频率数据，为高频数据。 为估计系数，  和    分别表示长期和短期波动率。假设在时期</a:t>
            </a:r>
            <a:r>
              <a:rPr kumimoji="1" lang="en-US" altLang="zh-CN" sz="2200" i="1" dirty="0">
                <a:latin typeface="Times New Roman" panose="02020603050405020304" pitchFamily="18" charset="0"/>
                <a:ea typeface="+mn-ea"/>
                <a:cs typeface="Times New Roman" panose="02020603050405020304" pitchFamily="18" charset="0"/>
              </a:rPr>
              <a:t>t</a:t>
            </a:r>
            <a:r>
              <a:rPr kumimoji="1" lang="en-US" altLang="zh-CN" sz="2200" dirty="0">
                <a:latin typeface="Times New Roman" panose="02020603050405020304" pitchFamily="18" charset="0"/>
                <a:ea typeface="+mn-ea"/>
                <a:cs typeface="Times New Roman" panose="02020603050405020304" pitchFamily="18" charset="0"/>
              </a:rPr>
              <a:t>内总共有   天，其中扰动项                 ，     表示在</a:t>
            </a:r>
            <a:r>
              <a:rPr kumimoji="1" lang="en-US" altLang="zh-CN" sz="2200" i="1" dirty="0">
                <a:latin typeface="Times New Roman" panose="02020603050405020304" pitchFamily="18" charset="0"/>
                <a:ea typeface="+mn-ea"/>
                <a:cs typeface="Times New Roman" panose="02020603050405020304" pitchFamily="18" charset="0"/>
              </a:rPr>
              <a:t>t</a:t>
            </a:r>
            <a:r>
              <a:rPr kumimoji="1" lang="en-US" altLang="zh-CN" sz="2200" dirty="0">
                <a:latin typeface="Times New Roman" panose="02020603050405020304" pitchFamily="18" charset="0"/>
                <a:ea typeface="+mn-ea"/>
                <a:cs typeface="Times New Roman" panose="02020603050405020304" pitchFamily="18" charset="0"/>
              </a:rPr>
              <a:t>月第      天时可获取的历史信息集。</a:t>
            </a: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是短期（高频）的日波动且假定服从GARCH（1,1）过程：</a:t>
            </a: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200" dirty="0" smtClean="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43"/>
          <p:cNvGraphicFramePr>
            <a:graphicFrameLocks noChangeAspect="1"/>
          </p:cNvGraphicFramePr>
          <p:nvPr/>
        </p:nvGraphicFramePr>
        <p:xfrm>
          <a:off x="3429000" y="1988820"/>
          <a:ext cx="314325" cy="382905"/>
        </p:xfrm>
        <a:graphic>
          <a:graphicData uri="http://schemas.openxmlformats.org/presentationml/2006/ole">
            <mc:AlternateContent xmlns:mc="http://schemas.openxmlformats.org/markup-compatibility/2006">
              <mc:Choice xmlns:v="urn:schemas-microsoft-com:vml" Requires="v">
                <p:oleObj spid="_x0000_s38114" r:id="rId3" imgW="165100" imgH="203200" progId="Equation.DSMT4">
                  <p:embed/>
                </p:oleObj>
              </mc:Choice>
              <mc:Fallback>
                <p:oleObj r:id="rId3" imgW="165100" imgH="203200" progId="Equation.DSMT4">
                  <p:embed/>
                  <p:pic>
                    <p:nvPicPr>
                      <p:cNvPr id="0" name=""/>
                      <p:cNvPicPr/>
                      <p:nvPr/>
                    </p:nvPicPr>
                    <p:blipFill>
                      <a:blip r:embed="rId4"/>
                      <a:stretch>
                        <a:fillRect/>
                      </a:stretch>
                    </p:blipFill>
                    <p:spPr>
                      <a:xfrm>
                        <a:off x="3429000" y="1988820"/>
                        <a:ext cx="314325" cy="382905"/>
                      </a:xfrm>
                      <a:prstGeom prst="rect">
                        <a:avLst/>
                      </a:prstGeom>
                      <a:noFill/>
                      <a:ln w="38100">
                        <a:noFill/>
                        <a:miter/>
                      </a:ln>
                    </p:spPr>
                  </p:pic>
                </p:oleObj>
              </mc:Fallback>
            </mc:AlternateContent>
          </a:graphicData>
        </a:graphic>
      </p:graphicFrame>
      <p:graphicFrame>
        <p:nvGraphicFramePr>
          <p:cNvPr id="4" name="对象 -2147482442"/>
          <p:cNvGraphicFramePr>
            <a:graphicFrameLocks noChangeAspect="1"/>
          </p:cNvGraphicFramePr>
          <p:nvPr/>
        </p:nvGraphicFramePr>
        <p:xfrm>
          <a:off x="4509135" y="1988820"/>
          <a:ext cx="672465" cy="419735"/>
        </p:xfrm>
        <a:graphic>
          <a:graphicData uri="http://schemas.openxmlformats.org/presentationml/2006/ole">
            <mc:AlternateContent xmlns:mc="http://schemas.openxmlformats.org/markup-compatibility/2006">
              <mc:Choice xmlns:v="urn:schemas-microsoft-com:vml" Requires="v">
                <p:oleObj spid="_x0000_s38115" r:id="rId5" imgW="405765" imgH="254000" progId="Equation.DSMT4">
                  <p:embed/>
                </p:oleObj>
              </mc:Choice>
              <mc:Fallback>
                <p:oleObj r:id="rId5" imgW="405765" imgH="254000" progId="Equation.DSMT4">
                  <p:embed/>
                  <p:pic>
                    <p:nvPicPr>
                      <p:cNvPr id="0" name=""/>
                      <p:cNvPicPr/>
                      <p:nvPr/>
                    </p:nvPicPr>
                    <p:blipFill>
                      <a:blip r:embed="rId6"/>
                      <a:stretch>
                        <a:fillRect/>
                      </a:stretch>
                    </p:blipFill>
                    <p:spPr>
                      <a:xfrm>
                        <a:off x="4509135" y="1988820"/>
                        <a:ext cx="672465" cy="419735"/>
                      </a:xfrm>
                      <a:prstGeom prst="rect">
                        <a:avLst/>
                      </a:prstGeom>
                      <a:noFill/>
                      <a:ln w="38100">
                        <a:noFill/>
                        <a:miter/>
                      </a:ln>
                    </p:spPr>
                  </p:pic>
                </p:oleObj>
              </mc:Fallback>
            </mc:AlternateContent>
          </a:graphicData>
        </a:graphic>
      </p:graphicFrame>
      <p:graphicFrame>
        <p:nvGraphicFramePr>
          <p:cNvPr id="6" name="对象 -2147482622"/>
          <p:cNvGraphicFramePr>
            <a:graphicFrameLocks noChangeAspect="1"/>
          </p:cNvGraphicFramePr>
          <p:nvPr/>
        </p:nvGraphicFramePr>
        <p:xfrm>
          <a:off x="548640" y="2564765"/>
          <a:ext cx="3305175" cy="492760"/>
        </p:xfrm>
        <a:graphic>
          <a:graphicData uri="http://schemas.openxmlformats.org/presentationml/2006/ole">
            <mc:AlternateContent xmlns:mc="http://schemas.openxmlformats.org/markup-compatibility/2006">
              <mc:Choice xmlns:v="urn:schemas-microsoft-com:vml" Requires="v">
                <p:oleObj spid="_x0000_s38116" r:id="rId7" imgW="1701800" imgH="254000" progId="Equation.DSMT4">
                  <p:embed/>
                </p:oleObj>
              </mc:Choice>
              <mc:Fallback>
                <p:oleObj r:id="rId7" imgW="1701800" imgH="254000" progId="Equation.DSMT4">
                  <p:embed/>
                  <p:pic>
                    <p:nvPicPr>
                      <p:cNvPr id="0" name=""/>
                      <p:cNvPicPr/>
                      <p:nvPr/>
                    </p:nvPicPr>
                    <p:blipFill>
                      <a:blip r:embed="rId8"/>
                      <a:stretch>
                        <a:fillRect/>
                      </a:stretch>
                    </p:blipFill>
                    <p:spPr>
                      <a:xfrm>
                        <a:off x="548640" y="2564765"/>
                        <a:ext cx="3305175" cy="492760"/>
                      </a:xfrm>
                      <a:prstGeom prst="rect">
                        <a:avLst/>
                      </a:prstGeom>
                      <a:noFill/>
                      <a:ln w="38100">
                        <a:noFill/>
                        <a:miter/>
                      </a:ln>
                    </p:spPr>
                  </p:pic>
                </p:oleObj>
              </mc:Fallback>
            </mc:AlternateContent>
          </a:graphicData>
        </a:graphic>
      </p:graphicFrame>
      <p:graphicFrame>
        <p:nvGraphicFramePr>
          <p:cNvPr id="8" name="对象 -2147482621"/>
          <p:cNvGraphicFramePr>
            <a:graphicFrameLocks noChangeAspect="1"/>
          </p:cNvGraphicFramePr>
          <p:nvPr/>
        </p:nvGraphicFramePr>
        <p:xfrm>
          <a:off x="1196975" y="3068955"/>
          <a:ext cx="326390" cy="397510"/>
        </p:xfrm>
        <a:graphic>
          <a:graphicData uri="http://schemas.openxmlformats.org/presentationml/2006/ole">
            <mc:AlternateContent xmlns:mc="http://schemas.openxmlformats.org/markup-compatibility/2006">
              <mc:Choice xmlns:v="urn:schemas-microsoft-com:vml" Requires="v">
                <p:oleObj spid="_x0000_s38117" r:id="rId9" imgW="165100" imgH="215900" progId="Equation.DSMT4">
                  <p:embed/>
                </p:oleObj>
              </mc:Choice>
              <mc:Fallback>
                <p:oleObj r:id="rId9" imgW="165100" imgH="215900" progId="Equation.DSMT4">
                  <p:embed/>
                  <p:pic>
                    <p:nvPicPr>
                      <p:cNvPr id="0" name=""/>
                      <p:cNvPicPr/>
                      <p:nvPr/>
                    </p:nvPicPr>
                    <p:blipFill>
                      <a:blip r:embed="rId10"/>
                      <a:stretch>
                        <a:fillRect/>
                      </a:stretch>
                    </p:blipFill>
                    <p:spPr>
                      <a:xfrm>
                        <a:off x="1196975" y="3068955"/>
                        <a:ext cx="326390" cy="397510"/>
                      </a:xfrm>
                      <a:prstGeom prst="rect">
                        <a:avLst/>
                      </a:prstGeom>
                      <a:noFill/>
                      <a:ln w="38100">
                        <a:noFill/>
                        <a:miter/>
                      </a:ln>
                    </p:spPr>
                  </p:pic>
                </p:oleObj>
              </mc:Fallback>
            </mc:AlternateContent>
          </a:graphicData>
        </a:graphic>
      </p:graphicFrame>
      <p:graphicFrame>
        <p:nvGraphicFramePr>
          <p:cNvPr id="11" name="对象 -2147482619"/>
          <p:cNvGraphicFramePr>
            <a:graphicFrameLocks noChangeAspect="1"/>
          </p:cNvGraphicFramePr>
          <p:nvPr/>
        </p:nvGraphicFramePr>
        <p:xfrm>
          <a:off x="4509135" y="3120390"/>
          <a:ext cx="199390" cy="346075"/>
        </p:xfrm>
        <a:graphic>
          <a:graphicData uri="http://schemas.openxmlformats.org/presentationml/2006/ole">
            <mc:AlternateContent xmlns:mc="http://schemas.openxmlformats.org/markup-compatibility/2006">
              <mc:Choice xmlns:v="urn:schemas-microsoft-com:vml" Requires="v">
                <p:oleObj spid="_x0000_s38118" r:id="rId11" imgW="88900" imgH="152400" progId="Equation.DSMT4">
                  <p:embed/>
                </p:oleObj>
              </mc:Choice>
              <mc:Fallback>
                <p:oleObj r:id="rId11" imgW="88900" imgH="152400" progId="Equation.DSMT4">
                  <p:embed/>
                  <p:pic>
                    <p:nvPicPr>
                      <p:cNvPr id="0" name=""/>
                      <p:cNvPicPr/>
                      <p:nvPr/>
                    </p:nvPicPr>
                    <p:blipFill>
                      <a:blip r:embed="rId12"/>
                      <a:stretch>
                        <a:fillRect/>
                      </a:stretch>
                    </p:blipFill>
                    <p:spPr>
                      <a:xfrm>
                        <a:off x="4509135" y="3120390"/>
                        <a:ext cx="199390" cy="346075"/>
                      </a:xfrm>
                      <a:prstGeom prst="rect">
                        <a:avLst/>
                      </a:prstGeom>
                      <a:noFill/>
                      <a:ln w="38100">
                        <a:noFill/>
                        <a:miter/>
                      </a:ln>
                    </p:spPr>
                  </p:pic>
                </p:oleObj>
              </mc:Fallback>
            </mc:AlternateContent>
          </a:graphicData>
        </a:graphic>
      </p:graphicFrame>
      <p:graphicFrame>
        <p:nvGraphicFramePr>
          <p:cNvPr id="13" name="对象 -2147482618"/>
          <p:cNvGraphicFramePr>
            <a:graphicFrameLocks noChangeAspect="1"/>
          </p:cNvGraphicFramePr>
          <p:nvPr/>
        </p:nvGraphicFramePr>
        <p:xfrm>
          <a:off x="10053955" y="3176270"/>
          <a:ext cx="293370" cy="324485"/>
        </p:xfrm>
        <a:graphic>
          <a:graphicData uri="http://schemas.openxmlformats.org/presentationml/2006/ole">
            <mc:AlternateContent xmlns:mc="http://schemas.openxmlformats.org/markup-compatibility/2006">
              <mc:Choice xmlns:v="urn:schemas-microsoft-com:vml" Requires="v">
                <p:oleObj spid="_x0000_s38119" r:id="rId13" imgW="139700" imgH="152400" progId="Equation.DSMT4">
                  <p:embed/>
                </p:oleObj>
              </mc:Choice>
              <mc:Fallback>
                <p:oleObj r:id="rId13" imgW="139700" imgH="152400" progId="Equation.DSMT4">
                  <p:embed/>
                  <p:pic>
                    <p:nvPicPr>
                      <p:cNvPr id="0" name=""/>
                      <p:cNvPicPr/>
                      <p:nvPr/>
                    </p:nvPicPr>
                    <p:blipFill>
                      <a:blip r:embed="rId14"/>
                      <a:stretch>
                        <a:fillRect/>
                      </a:stretch>
                    </p:blipFill>
                    <p:spPr>
                      <a:xfrm>
                        <a:off x="10053955" y="3176270"/>
                        <a:ext cx="293370" cy="324485"/>
                      </a:xfrm>
                      <a:prstGeom prst="rect">
                        <a:avLst/>
                      </a:prstGeom>
                      <a:noFill/>
                      <a:ln w="38100">
                        <a:noFill/>
                        <a:miter/>
                      </a:ln>
                    </p:spPr>
                  </p:pic>
                </p:oleObj>
              </mc:Fallback>
            </mc:AlternateContent>
          </a:graphicData>
        </a:graphic>
      </p:graphicFrame>
      <p:graphicFrame>
        <p:nvGraphicFramePr>
          <p:cNvPr id="15" name="对象 -2147482617"/>
          <p:cNvGraphicFramePr>
            <a:graphicFrameLocks noChangeAspect="1"/>
          </p:cNvGraphicFramePr>
          <p:nvPr/>
        </p:nvGraphicFramePr>
        <p:xfrm>
          <a:off x="1196975" y="3644900"/>
          <a:ext cx="264795" cy="421640"/>
        </p:xfrm>
        <a:graphic>
          <a:graphicData uri="http://schemas.openxmlformats.org/presentationml/2006/ole">
            <mc:AlternateContent xmlns:mc="http://schemas.openxmlformats.org/markup-compatibility/2006">
              <mc:Choice xmlns:v="urn:schemas-microsoft-com:vml" Requires="v">
                <p:oleObj spid="_x0000_s38120" r:id="rId15" imgW="127000" imgH="203200" progId="Equation.DSMT4">
                  <p:embed/>
                </p:oleObj>
              </mc:Choice>
              <mc:Fallback>
                <p:oleObj r:id="rId15" imgW="127000" imgH="203200" progId="Equation.DSMT4">
                  <p:embed/>
                  <p:pic>
                    <p:nvPicPr>
                      <p:cNvPr id="0" name=""/>
                      <p:cNvPicPr/>
                      <p:nvPr/>
                    </p:nvPicPr>
                    <p:blipFill>
                      <a:blip r:embed="rId16"/>
                      <a:stretch>
                        <a:fillRect/>
                      </a:stretch>
                    </p:blipFill>
                    <p:spPr>
                      <a:xfrm>
                        <a:off x="1196975" y="3644900"/>
                        <a:ext cx="264795" cy="421640"/>
                      </a:xfrm>
                      <a:prstGeom prst="rect">
                        <a:avLst/>
                      </a:prstGeom>
                      <a:noFill/>
                      <a:ln w="38100">
                        <a:noFill/>
                        <a:miter/>
                      </a:ln>
                    </p:spPr>
                  </p:pic>
                </p:oleObj>
              </mc:Fallback>
            </mc:AlternateContent>
          </a:graphicData>
        </a:graphic>
      </p:graphicFrame>
      <p:graphicFrame>
        <p:nvGraphicFramePr>
          <p:cNvPr id="17" name="对象 -2147482441"/>
          <p:cNvGraphicFramePr>
            <a:graphicFrameLocks noChangeAspect="1"/>
          </p:cNvGraphicFramePr>
          <p:nvPr/>
        </p:nvGraphicFramePr>
        <p:xfrm>
          <a:off x="1700530" y="3651250"/>
          <a:ext cx="396240" cy="415290"/>
        </p:xfrm>
        <a:graphic>
          <a:graphicData uri="http://schemas.openxmlformats.org/presentationml/2006/ole">
            <mc:AlternateContent xmlns:mc="http://schemas.openxmlformats.org/markup-compatibility/2006">
              <mc:Choice xmlns:v="urn:schemas-microsoft-com:vml" Requires="v">
                <p:oleObj spid="_x0000_s38121" r:id="rId17" imgW="203200" imgH="215900" progId="Equation.DSMT4">
                  <p:embed/>
                </p:oleObj>
              </mc:Choice>
              <mc:Fallback>
                <p:oleObj r:id="rId17" imgW="203200" imgH="215900" progId="Equation.DSMT4">
                  <p:embed/>
                  <p:pic>
                    <p:nvPicPr>
                      <p:cNvPr id="0" name=""/>
                      <p:cNvPicPr/>
                      <p:nvPr/>
                    </p:nvPicPr>
                    <p:blipFill>
                      <a:blip r:embed="rId18"/>
                      <a:stretch>
                        <a:fillRect/>
                      </a:stretch>
                    </p:blipFill>
                    <p:spPr>
                      <a:xfrm>
                        <a:off x="1700530" y="3651250"/>
                        <a:ext cx="396240" cy="415290"/>
                      </a:xfrm>
                      <a:prstGeom prst="rect">
                        <a:avLst/>
                      </a:prstGeom>
                      <a:noFill/>
                      <a:ln w="38100">
                        <a:noFill/>
                        <a:miter/>
                      </a:ln>
                    </p:spPr>
                  </p:pic>
                </p:oleObj>
              </mc:Fallback>
            </mc:AlternateContent>
          </a:graphicData>
        </a:graphic>
      </p:graphicFrame>
      <p:graphicFrame>
        <p:nvGraphicFramePr>
          <p:cNvPr id="19" name="对象 -2147482614"/>
          <p:cNvGraphicFramePr>
            <a:graphicFrameLocks noChangeAspect="1"/>
          </p:cNvGraphicFramePr>
          <p:nvPr/>
        </p:nvGraphicFramePr>
        <p:xfrm>
          <a:off x="8181340" y="3716655"/>
          <a:ext cx="309245" cy="367030"/>
        </p:xfrm>
        <a:graphic>
          <a:graphicData uri="http://schemas.openxmlformats.org/presentationml/2006/ole">
            <mc:AlternateContent xmlns:mc="http://schemas.openxmlformats.org/markup-compatibility/2006">
              <mc:Choice xmlns:v="urn:schemas-microsoft-com:vml" Requires="v">
                <p:oleObj spid="_x0000_s38122" r:id="rId19" imgW="177800" imgH="203200" progId="Equation.DSMT4">
                  <p:embed/>
                </p:oleObj>
              </mc:Choice>
              <mc:Fallback>
                <p:oleObj r:id="rId19" imgW="177800" imgH="203200" progId="Equation.DSMT4">
                  <p:embed/>
                  <p:pic>
                    <p:nvPicPr>
                      <p:cNvPr id="0" name=""/>
                      <p:cNvPicPr/>
                      <p:nvPr/>
                    </p:nvPicPr>
                    <p:blipFill>
                      <a:blip r:embed="rId20"/>
                      <a:stretch>
                        <a:fillRect/>
                      </a:stretch>
                    </p:blipFill>
                    <p:spPr>
                      <a:xfrm>
                        <a:off x="8181340" y="3716655"/>
                        <a:ext cx="309245" cy="367030"/>
                      </a:xfrm>
                      <a:prstGeom prst="rect">
                        <a:avLst/>
                      </a:prstGeom>
                      <a:noFill/>
                      <a:ln w="38100">
                        <a:noFill/>
                        <a:miter/>
                      </a:ln>
                    </p:spPr>
                  </p:pic>
                </p:oleObj>
              </mc:Fallback>
            </mc:AlternateContent>
          </a:graphicData>
        </a:graphic>
      </p:graphicFrame>
      <p:graphicFrame>
        <p:nvGraphicFramePr>
          <p:cNvPr id="21" name="对象 -2147482613"/>
          <p:cNvGraphicFramePr>
            <a:graphicFrameLocks noChangeAspect="1"/>
          </p:cNvGraphicFramePr>
          <p:nvPr/>
        </p:nvGraphicFramePr>
        <p:xfrm>
          <a:off x="10420350" y="3699510"/>
          <a:ext cx="1438275" cy="311785"/>
        </p:xfrm>
        <a:graphic>
          <a:graphicData uri="http://schemas.openxmlformats.org/presentationml/2006/ole">
            <mc:AlternateContent xmlns:mc="http://schemas.openxmlformats.org/markup-compatibility/2006">
              <mc:Choice xmlns:v="urn:schemas-microsoft-com:vml" Requires="v">
                <p:oleObj spid="_x0000_s38123" r:id="rId21" imgW="1053465" imgH="215900" progId="Equation.DSMT4">
                  <p:embed/>
                </p:oleObj>
              </mc:Choice>
              <mc:Fallback>
                <p:oleObj r:id="rId21" imgW="1053465" imgH="215900" progId="Equation.DSMT4">
                  <p:embed/>
                  <p:pic>
                    <p:nvPicPr>
                      <p:cNvPr id="0" name=""/>
                      <p:cNvPicPr/>
                      <p:nvPr/>
                    </p:nvPicPr>
                    <p:blipFill>
                      <a:blip r:embed="rId22"/>
                      <a:stretch>
                        <a:fillRect/>
                      </a:stretch>
                    </p:blipFill>
                    <p:spPr>
                      <a:xfrm>
                        <a:off x="10420350" y="3699510"/>
                        <a:ext cx="1438275" cy="311785"/>
                      </a:xfrm>
                      <a:prstGeom prst="rect">
                        <a:avLst/>
                      </a:prstGeom>
                      <a:noFill/>
                      <a:ln w="38100">
                        <a:noFill/>
                        <a:miter/>
                      </a:ln>
                    </p:spPr>
                  </p:pic>
                </p:oleObj>
              </mc:Fallback>
            </mc:AlternateContent>
          </a:graphicData>
        </a:graphic>
      </p:graphicFrame>
      <p:graphicFrame>
        <p:nvGraphicFramePr>
          <p:cNvPr id="23" name="对象 -2147482612"/>
          <p:cNvGraphicFramePr>
            <a:graphicFrameLocks noChangeAspect="1"/>
          </p:cNvGraphicFramePr>
          <p:nvPr/>
        </p:nvGraphicFramePr>
        <p:xfrm>
          <a:off x="620395" y="4292600"/>
          <a:ext cx="480695" cy="318770"/>
        </p:xfrm>
        <a:graphic>
          <a:graphicData uri="http://schemas.openxmlformats.org/presentationml/2006/ole">
            <mc:AlternateContent xmlns:mc="http://schemas.openxmlformats.org/markup-compatibility/2006">
              <mc:Choice xmlns:v="urn:schemas-microsoft-com:vml" Requires="v">
                <p:oleObj spid="_x0000_s38124" r:id="rId23" imgW="304800" imgH="215900" progId="Equation.DSMT4">
                  <p:embed/>
                </p:oleObj>
              </mc:Choice>
              <mc:Fallback>
                <p:oleObj r:id="rId23" imgW="304800" imgH="215900" progId="Equation.DSMT4">
                  <p:embed/>
                  <p:pic>
                    <p:nvPicPr>
                      <p:cNvPr id="0" name=""/>
                      <p:cNvPicPr/>
                      <p:nvPr/>
                    </p:nvPicPr>
                    <p:blipFill>
                      <a:blip r:embed="rId24"/>
                      <a:stretch>
                        <a:fillRect/>
                      </a:stretch>
                    </p:blipFill>
                    <p:spPr>
                      <a:xfrm>
                        <a:off x="620395" y="4292600"/>
                        <a:ext cx="480695" cy="318770"/>
                      </a:xfrm>
                      <a:prstGeom prst="rect">
                        <a:avLst/>
                      </a:prstGeom>
                      <a:noFill/>
                      <a:ln w="38100">
                        <a:noFill/>
                        <a:miter/>
                      </a:ln>
                    </p:spPr>
                  </p:pic>
                </p:oleObj>
              </mc:Fallback>
            </mc:AlternateContent>
          </a:graphicData>
        </a:graphic>
      </p:graphicFrame>
      <p:graphicFrame>
        <p:nvGraphicFramePr>
          <p:cNvPr id="25" name="对象 -2147482440"/>
          <p:cNvGraphicFramePr>
            <a:graphicFrameLocks noChangeAspect="1"/>
          </p:cNvGraphicFramePr>
          <p:nvPr/>
        </p:nvGraphicFramePr>
        <p:xfrm>
          <a:off x="2564765" y="4292600"/>
          <a:ext cx="419735" cy="265430"/>
        </p:xfrm>
        <a:graphic>
          <a:graphicData uri="http://schemas.openxmlformats.org/presentationml/2006/ole">
            <mc:AlternateContent xmlns:mc="http://schemas.openxmlformats.org/markup-compatibility/2006">
              <mc:Choice xmlns:v="urn:schemas-microsoft-com:vml" Requires="v">
                <p:oleObj spid="_x0000_s38125" r:id="rId25" imgW="254000" imgH="165100" progId="Equation.DSMT4">
                  <p:embed/>
                </p:oleObj>
              </mc:Choice>
              <mc:Fallback>
                <p:oleObj r:id="rId25" imgW="254000" imgH="165100" progId="Equation.DSMT4">
                  <p:embed/>
                  <p:pic>
                    <p:nvPicPr>
                      <p:cNvPr id="0" name=""/>
                      <p:cNvPicPr/>
                      <p:nvPr/>
                    </p:nvPicPr>
                    <p:blipFill>
                      <a:blip r:embed="rId26"/>
                      <a:stretch>
                        <a:fillRect/>
                      </a:stretch>
                    </p:blipFill>
                    <p:spPr>
                      <a:xfrm>
                        <a:off x="2564765" y="4292600"/>
                        <a:ext cx="419735" cy="265430"/>
                      </a:xfrm>
                      <a:prstGeom prst="rect">
                        <a:avLst/>
                      </a:prstGeom>
                      <a:noFill/>
                      <a:ln w="38100">
                        <a:noFill/>
                        <a:miter/>
                      </a:ln>
                    </p:spPr>
                  </p:pic>
                </p:oleObj>
              </mc:Fallback>
            </mc:AlternateContent>
          </a:graphicData>
        </a:graphic>
      </p:graphicFrame>
      <p:graphicFrame>
        <p:nvGraphicFramePr>
          <p:cNvPr id="27" name="对象 -2147482441"/>
          <p:cNvGraphicFramePr>
            <a:graphicFrameLocks noChangeAspect="1"/>
          </p:cNvGraphicFramePr>
          <p:nvPr/>
        </p:nvGraphicFramePr>
        <p:xfrm>
          <a:off x="332740" y="4796790"/>
          <a:ext cx="396240" cy="415290"/>
        </p:xfrm>
        <a:graphic>
          <a:graphicData uri="http://schemas.openxmlformats.org/presentationml/2006/ole">
            <mc:AlternateContent xmlns:mc="http://schemas.openxmlformats.org/markup-compatibility/2006">
              <mc:Choice xmlns:v="urn:schemas-microsoft-com:vml" Requires="v">
                <p:oleObj spid="_x0000_s38126" r:id="rId27" imgW="203200" imgH="215900" progId="Equation.DSMT4">
                  <p:embed/>
                </p:oleObj>
              </mc:Choice>
              <mc:Fallback>
                <p:oleObj r:id="rId27" imgW="203200" imgH="215900" progId="Equation.DSMT4">
                  <p:embed/>
                  <p:pic>
                    <p:nvPicPr>
                      <p:cNvPr id="0" name=""/>
                      <p:cNvPicPr/>
                      <p:nvPr/>
                    </p:nvPicPr>
                    <p:blipFill>
                      <a:blip r:embed="rId18"/>
                      <a:stretch>
                        <a:fillRect/>
                      </a:stretch>
                    </p:blipFill>
                    <p:spPr>
                      <a:xfrm>
                        <a:off x="332740" y="4796790"/>
                        <a:ext cx="396240" cy="415290"/>
                      </a:xfrm>
                      <a:prstGeom prst="rect">
                        <a:avLst/>
                      </a:prstGeom>
                      <a:noFill/>
                      <a:ln w="38100">
                        <a:noFill/>
                        <a:miter/>
                      </a:ln>
                    </p:spPr>
                  </p:pic>
                </p:oleObj>
              </mc:Fallback>
            </mc:AlternateContent>
          </a:graphicData>
        </a:graphic>
      </p:graphicFrame>
      <p:graphicFrame>
        <p:nvGraphicFramePr>
          <p:cNvPr id="29" name="对象 -2147482608"/>
          <p:cNvGraphicFramePr>
            <a:graphicFrameLocks noChangeAspect="1"/>
          </p:cNvGraphicFramePr>
          <p:nvPr/>
        </p:nvGraphicFramePr>
        <p:xfrm>
          <a:off x="476885" y="5372735"/>
          <a:ext cx="3731895" cy="814070"/>
        </p:xfrm>
        <a:graphic>
          <a:graphicData uri="http://schemas.openxmlformats.org/presentationml/2006/ole">
            <mc:AlternateContent xmlns:mc="http://schemas.openxmlformats.org/markup-compatibility/2006">
              <mc:Choice xmlns:v="urn:schemas-microsoft-com:vml" Requires="v">
                <p:oleObj spid="_x0000_s38127" r:id="rId28" imgW="2184400" imgH="469900" progId="Equation.DSMT4">
                  <p:embed/>
                </p:oleObj>
              </mc:Choice>
              <mc:Fallback>
                <p:oleObj r:id="rId28" imgW="2184400" imgH="469900" progId="Equation.DSMT4">
                  <p:embed/>
                  <p:pic>
                    <p:nvPicPr>
                      <p:cNvPr id="0" name=""/>
                      <p:cNvPicPr/>
                      <p:nvPr/>
                    </p:nvPicPr>
                    <p:blipFill>
                      <a:blip r:embed="rId29"/>
                      <a:stretch>
                        <a:fillRect/>
                      </a:stretch>
                    </p:blipFill>
                    <p:spPr>
                      <a:xfrm>
                        <a:off x="476885" y="5372735"/>
                        <a:ext cx="3731895" cy="81407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95854808"/>
      </p:ext>
    </p:ext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smtClean="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27305" y="548640"/>
            <a:ext cx="11434445" cy="589597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参考Ghysels等（2004）提出的MIDAS（混频数据抽样) 回归方法，可以使用基于收益率的已实现波动率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来刻画长期成分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则有：</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取对数，使由宏观经济变量刻画的长期成分始终为正值，则有：</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i="1" dirty="0">
                <a:latin typeface="Times New Roman" panose="02020603050405020304" pitchFamily="18" charset="0"/>
                <a:ea typeface="+mn-ea"/>
                <a:cs typeface="Times New Roman" panose="02020603050405020304" pitchFamily="18" charset="0"/>
              </a:rPr>
              <a:t>K</a:t>
            </a:r>
            <a:r>
              <a:rPr kumimoji="1" sz="2200" dirty="0">
                <a:latin typeface="Times New Roman" panose="02020603050405020304" pitchFamily="18" charset="0"/>
                <a:ea typeface="+mn-ea"/>
                <a:cs typeface="Times New Roman" panose="02020603050405020304" pitchFamily="18" charset="0"/>
              </a:rPr>
              <a:t>表示低频变量的最大滞后阶数，而则是一个基于函数的权重方程，即：</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  其中：                                              ,</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计算得到：                                                             </a:t>
            </a:r>
          </a:p>
        </p:txBody>
      </p:sp>
      <p:graphicFrame>
        <p:nvGraphicFramePr>
          <p:cNvPr id="3" name="对象 -2147482617"/>
          <p:cNvGraphicFramePr>
            <a:graphicFrameLocks noChangeAspect="1"/>
          </p:cNvGraphicFramePr>
          <p:nvPr/>
        </p:nvGraphicFramePr>
        <p:xfrm>
          <a:off x="4509135" y="1340485"/>
          <a:ext cx="264795" cy="421640"/>
        </p:xfrm>
        <a:graphic>
          <a:graphicData uri="http://schemas.openxmlformats.org/presentationml/2006/ole">
            <mc:AlternateContent xmlns:mc="http://schemas.openxmlformats.org/markup-compatibility/2006">
              <mc:Choice xmlns:v="urn:schemas-microsoft-com:vml" Requires="v">
                <p:oleObj spid="_x0000_s39074" r:id="rId3" imgW="127000" imgH="203200" progId="Equation.DSMT4">
                  <p:embed/>
                </p:oleObj>
              </mc:Choice>
              <mc:Fallback>
                <p:oleObj r:id="rId3" imgW="127000" imgH="203200" progId="Equation.DSMT4">
                  <p:embed/>
                  <p:pic>
                    <p:nvPicPr>
                      <p:cNvPr id="0" name=""/>
                      <p:cNvPicPr/>
                      <p:nvPr/>
                    </p:nvPicPr>
                    <p:blipFill>
                      <a:blip r:embed="rId4"/>
                      <a:stretch>
                        <a:fillRect/>
                      </a:stretch>
                    </p:blipFill>
                    <p:spPr>
                      <a:xfrm>
                        <a:off x="4509135" y="1340485"/>
                        <a:ext cx="264795" cy="421640"/>
                      </a:xfrm>
                      <a:prstGeom prst="rect">
                        <a:avLst/>
                      </a:prstGeom>
                      <a:noFill/>
                      <a:ln w="38100">
                        <a:noFill/>
                        <a:miter/>
                      </a:ln>
                    </p:spPr>
                  </p:pic>
                </p:oleObj>
              </mc:Fallback>
            </mc:AlternateContent>
          </a:graphicData>
        </a:graphic>
      </p:graphicFrame>
      <p:graphicFrame>
        <p:nvGraphicFramePr>
          <p:cNvPr id="4" name="对象 -2147482606"/>
          <p:cNvGraphicFramePr>
            <a:graphicFrameLocks noChangeAspect="1"/>
          </p:cNvGraphicFramePr>
          <p:nvPr/>
        </p:nvGraphicFramePr>
        <p:xfrm>
          <a:off x="2157095" y="1412875"/>
          <a:ext cx="407670" cy="346075"/>
        </p:xfrm>
        <a:graphic>
          <a:graphicData uri="http://schemas.openxmlformats.org/presentationml/2006/ole">
            <mc:AlternateContent xmlns:mc="http://schemas.openxmlformats.org/markup-compatibility/2006">
              <mc:Choice xmlns:v="urn:schemas-microsoft-com:vml" Requires="v">
                <p:oleObj spid="_x0000_s39075" r:id="rId5" imgW="241300" imgH="203200" progId="Equation.DSMT4">
                  <p:embed/>
                </p:oleObj>
              </mc:Choice>
              <mc:Fallback>
                <p:oleObj r:id="rId5" imgW="241300" imgH="203200" progId="Equation.DSMT4">
                  <p:embed/>
                  <p:pic>
                    <p:nvPicPr>
                      <p:cNvPr id="0" name=""/>
                      <p:cNvPicPr/>
                      <p:nvPr/>
                    </p:nvPicPr>
                    <p:blipFill>
                      <a:blip r:embed="rId6"/>
                      <a:stretch>
                        <a:fillRect/>
                      </a:stretch>
                    </p:blipFill>
                    <p:spPr>
                      <a:xfrm>
                        <a:off x="2157095" y="1412875"/>
                        <a:ext cx="407670" cy="346075"/>
                      </a:xfrm>
                      <a:prstGeom prst="rect">
                        <a:avLst/>
                      </a:prstGeom>
                      <a:noFill/>
                      <a:ln w="38100">
                        <a:noFill/>
                        <a:miter/>
                      </a:ln>
                    </p:spPr>
                  </p:pic>
                </p:oleObj>
              </mc:Fallback>
            </mc:AlternateContent>
          </a:graphicData>
        </a:graphic>
      </p:graphicFrame>
      <p:graphicFrame>
        <p:nvGraphicFramePr>
          <p:cNvPr id="5" name="对象 -2147482438"/>
          <p:cNvGraphicFramePr>
            <a:graphicFrameLocks noChangeAspect="1"/>
          </p:cNvGraphicFramePr>
          <p:nvPr/>
        </p:nvGraphicFramePr>
        <p:xfrm>
          <a:off x="620395" y="1816100"/>
          <a:ext cx="2734945" cy="690880"/>
        </p:xfrm>
        <a:graphic>
          <a:graphicData uri="http://schemas.openxmlformats.org/presentationml/2006/ole">
            <mc:AlternateContent xmlns:mc="http://schemas.openxmlformats.org/markup-compatibility/2006">
              <mc:Choice xmlns:v="urn:schemas-microsoft-com:vml" Requires="v">
                <p:oleObj spid="_x0000_s39076" r:id="rId7" imgW="1574800" imgH="393700" progId="Equation.DSMT4">
                  <p:embed/>
                </p:oleObj>
              </mc:Choice>
              <mc:Fallback>
                <p:oleObj r:id="rId7" imgW="1574800" imgH="393700" progId="Equation.DSMT4">
                  <p:embed/>
                  <p:pic>
                    <p:nvPicPr>
                      <p:cNvPr id="0" name=""/>
                      <p:cNvPicPr/>
                      <p:nvPr/>
                    </p:nvPicPr>
                    <p:blipFill>
                      <a:blip r:embed="rId8"/>
                      <a:stretch>
                        <a:fillRect/>
                      </a:stretch>
                    </p:blipFill>
                    <p:spPr>
                      <a:xfrm>
                        <a:off x="620395" y="1816100"/>
                        <a:ext cx="2734945" cy="690880"/>
                      </a:xfrm>
                      <a:prstGeom prst="rect">
                        <a:avLst/>
                      </a:prstGeom>
                      <a:noFill/>
                      <a:ln w="38100">
                        <a:noFill/>
                        <a:miter/>
                      </a:ln>
                    </p:spPr>
                  </p:pic>
                </p:oleObj>
              </mc:Fallback>
            </mc:AlternateContent>
          </a:graphicData>
        </a:graphic>
      </p:graphicFrame>
      <p:graphicFrame>
        <p:nvGraphicFramePr>
          <p:cNvPr id="6" name="对象 -2147482601"/>
          <p:cNvGraphicFramePr>
            <a:graphicFrameLocks noChangeAspect="1"/>
          </p:cNvGraphicFramePr>
          <p:nvPr/>
        </p:nvGraphicFramePr>
        <p:xfrm>
          <a:off x="3860800" y="1917065"/>
          <a:ext cx="1353820" cy="448310"/>
        </p:xfrm>
        <a:graphic>
          <a:graphicData uri="http://schemas.openxmlformats.org/presentationml/2006/ole">
            <mc:AlternateContent xmlns:mc="http://schemas.openxmlformats.org/markup-compatibility/2006">
              <mc:Choice xmlns:v="urn:schemas-microsoft-com:vml" Requires="v">
                <p:oleObj spid="_x0000_s39077" r:id="rId9" imgW="711200" imgH="228600" progId="Equation.DSMT4">
                  <p:embed/>
                </p:oleObj>
              </mc:Choice>
              <mc:Fallback>
                <p:oleObj r:id="rId9" imgW="711200" imgH="228600" progId="Equation.DSMT4">
                  <p:embed/>
                  <p:pic>
                    <p:nvPicPr>
                      <p:cNvPr id="0" name=""/>
                      <p:cNvPicPr/>
                      <p:nvPr/>
                    </p:nvPicPr>
                    <p:blipFill>
                      <a:blip r:embed="rId10"/>
                      <a:stretch>
                        <a:fillRect/>
                      </a:stretch>
                    </p:blipFill>
                    <p:spPr>
                      <a:xfrm>
                        <a:off x="3860800" y="1917065"/>
                        <a:ext cx="1353820" cy="448310"/>
                      </a:xfrm>
                      <a:prstGeom prst="rect">
                        <a:avLst/>
                      </a:prstGeom>
                      <a:noFill/>
                      <a:ln w="38100">
                        <a:noFill/>
                        <a:miter/>
                      </a:ln>
                    </p:spPr>
                  </p:pic>
                </p:oleObj>
              </mc:Fallback>
            </mc:AlternateContent>
          </a:graphicData>
        </a:graphic>
      </p:graphicFrame>
      <p:graphicFrame>
        <p:nvGraphicFramePr>
          <p:cNvPr id="21" name="对象 -2147482617"/>
          <p:cNvGraphicFramePr>
            <a:graphicFrameLocks noChangeAspect="1"/>
          </p:cNvGraphicFramePr>
          <p:nvPr/>
        </p:nvGraphicFramePr>
        <p:xfrm>
          <a:off x="692785" y="2441575"/>
          <a:ext cx="264795" cy="421640"/>
        </p:xfrm>
        <a:graphic>
          <a:graphicData uri="http://schemas.openxmlformats.org/presentationml/2006/ole">
            <mc:AlternateContent xmlns:mc="http://schemas.openxmlformats.org/markup-compatibility/2006">
              <mc:Choice xmlns:v="urn:schemas-microsoft-com:vml" Requires="v">
                <p:oleObj spid="_x0000_s39078" r:id="rId11" imgW="127000" imgH="203200" progId="Equation.DSMT4">
                  <p:embed/>
                </p:oleObj>
              </mc:Choice>
              <mc:Fallback>
                <p:oleObj r:id="rId11" imgW="127000" imgH="203200" progId="Equation.DSMT4">
                  <p:embed/>
                  <p:pic>
                    <p:nvPicPr>
                      <p:cNvPr id="0" name=""/>
                      <p:cNvPicPr/>
                      <p:nvPr/>
                    </p:nvPicPr>
                    <p:blipFill>
                      <a:blip r:embed="rId4"/>
                      <a:stretch>
                        <a:fillRect/>
                      </a:stretch>
                    </p:blipFill>
                    <p:spPr>
                      <a:xfrm>
                        <a:off x="692785" y="2441575"/>
                        <a:ext cx="264795" cy="421640"/>
                      </a:xfrm>
                      <a:prstGeom prst="rect">
                        <a:avLst/>
                      </a:prstGeom>
                      <a:noFill/>
                      <a:ln w="38100">
                        <a:noFill/>
                        <a:miter/>
                      </a:ln>
                    </p:spPr>
                  </p:pic>
                </p:oleObj>
              </mc:Fallback>
            </mc:AlternateContent>
          </a:graphicData>
        </a:graphic>
      </p:graphicFrame>
      <p:graphicFrame>
        <p:nvGraphicFramePr>
          <p:cNvPr id="7" name="对象 -2147482599"/>
          <p:cNvGraphicFramePr>
            <a:graphicFrameLocks noChangeAspect="1"/>
          </p:cNvGraphicFramePr>
          <p:nvPr/>
        </p:nvGraphicFramePr>
        <p:xfrm>
          <a:off x="692785" y="2853055"/>
          <a:ext cx="2840990" cy="680085"/>
        </p:xfrm>
        <a:graphic>
          <a:graphicData uri="http://schemas.openxmlformats.org/presentationml/2006/ole">
            <mc:AlternateContent xmlns:mc="http://schemas.openxmlformats.org/markup-compatibility/2006">
              <mc:Choice xmlns:v="urn:schemas-microsoft-com:vml" Requires="v">
                <p:oleObj spid="_x0000_s39079" r:id="rId12" imgW="1765300" imgH="393700" progId="Equation.DSMT4">
                  <p:embed/>
                </p:oleObj>
              </mc:Choice>
              <mc:Fallback>
                <p:oleObj r:id="rId12" imgW="1765300" imgH="393700" progId="Equation.DSMT4">
                  <p:embed/>
                  <p:pic>
                    <p:nvPicPr>
                      <p:cNvPr id="0" name=""/>
                      <p:cNvPicPr/>
                      <p:nvPr/>
                    </p:nvPicPr>
                    <p:blipFill>
                      <a:blip r:embed="rId13"/>
                      <a:stretch>
                        <a:fillRect/>
                      </a:stretch>
                    </p:blipFill>
                    <p:spPr>
                      <a:xfrm>
                        <a:off x="692785" y="2853055"/>
                        <a:ext cx="2840990" cy="680085"/>
                      </a:xfrm>
                      <a:prstGeom prst="rect">
                        <a:avLst/>
                      </a:prstGeom>
                      <a:noFill/>
                      <a:ln w="38100">
                        <a:noFill/>
                        <a:miter/>
                      </a:ln>
                    </p:spPr>
                  </p:pic>
                </p:oleObj>
              </mc:Fallback>
            </mc:AlternateContent>
          </a:graphicData>
        </a:graphic>
      </p:graphicFrame>
      <p:graphicFrame>
        <p:nvGraphicFramePr>
          <p:cNvPr id="10" name="对象 -2147482437"/>
          <p:cNvGraphicFramePr>
            <a:graphicFrameLocks noChangeAspect="1"/>
          </p:cNvGraphicFramePr>
          <p:nvPr/>
        </p:nvGraphicFramePr>
        <p:xfrm>
          <a:off x="620395" y="4004945"/>
          <a:ext cx="2914015" cy="727075"/>
        </p:xfrm>
        <a:graphic>
          <a:graphicData uri="http://schemas.openxmlformats.org/presentationml/2006/ole">
            <mc:AlternateContent xmlns:mc="http://schemas.openxmlformats.org/markup-compatibility/2006">
              <mc:Choice xmlns:v="urn:schemas-microsoft-com:vml" Requires="v">
                <p:oleObj spid="_x0000_s39080" r:id="rId14" imgW="1879600" imgH="469900" progId="Equation.DSMT4">
                  <p:embed/>
                </p:oleObj>
              </mc:Choice>
              <mc:Fallback>
                <p:oleObj r:id="rId14" imgW="1879600" imgH="469900" progId="Equation.DSMT4">
                  <p:embed/>
                  <p:pic>
                    <p:nvPicPr>
                      <p:cNvPr id="0" name=""/>
                      <p:cNvPicPr/>
                      <p:nvPr/>
                    </p:nvPicPr>
                    <p:blipFill>
                      <a:blip r:embed="rId15"/>
                      <a:stretch>
                        <a:fillRect/>
                      </a:stretch>
                    </p:blipFill>
                    <p:spPr>
                      <a:xfrm>
                        <a:off x="620395" y="4004945"/>
                        <a:ext cx="2914015" cy="727075"/>
                      </a:xfrm>
                      <a:prstGeom prst="rect">
                        <a:avLst/>
                      </a:prstGeom>
                      <a:noFill/>
                      <a:ln w="38100">
                        <a:noFill/>
                        <a:miter/>
                      </a:ln>
                    </p:spPr>
                  </p:pic>
                </p:oleObj>
              </mc:Fallback>
            </mc:AlternateContent>
          </a:graphicData>
        </a:graphic>
      </p:graphicFrame>
      <p:graphicFrame>
        <p:nvGraphicFramePr>
          <p:cNvPr id="11" name="对象 -2147482594"/>
          <p:cNvGraphicFramePr>
            <a:graphicFrameLocks noChangeAspect="1"/>
          </p:cNvGraphicFramePr>
          <p:nvPr/>
        </p:nvGraphicFramePr>
        <p:xfrm>
          <a:off x="1412875" y="4869180"/>
          <a:ext cx="2790825" cy="615315"/>
        </p:xfrm>
        <a:graphic>
          <a:graphicData uri="http://schemas.openxmlformats.org/presentationml/2006/ole">
            <mc:AlternateContent xmlns:mc="http://schemas.openxmlformats.org/markup-compatibility/2006">
              <mc:Choice xmlns:v="urn:schemas-microsoft-com:vml" Requires="v">
                <p:oleObj spid="_x0000_s39081" r:id="rId16" imgW="1841500" imgH="419100" progId="Equation.DSMT4">
                  <p:embed/>
                </p:oleObj>
              </mc:Choice>
              <mc:Fallback>
                <p:oleObj r:id="rId16" imgW="1841500" imgH="419100" progId="Equation.DSMT4">
                  <p:embed/>
                  <p:pic>
                    <p:nvPicPr>
                      <p:cNvPr id="0" name=""/>
                      <p:cNvPicPr/>
                      <p:nvPr/>
                    </p:nvPicPr>
                    <p:blipFill>
                      <a:blip r:embed="rId17"/>
                      <a:stretch>
                        <a:fillRect/>
                      </a:stretch>
                    </p:blipFill>
                    <p:spPr>
                      <a:xfrm>
                        <a:off x="1412875" y="4869180"/>
                        <a:ext cx="2790825" cy="615315"/>
                      </a:xfrm>
                      <a:prstGeom prst="rect">
                        <a:avLst/>
                      </a:prstGeom>
                      <a:noFill/>
                      <a:ln w="38100">
                        <a:noFill/>
                        <a:miter/>
                      </a:ln>
                    </p:spPr>
                  </p:pic>
                </p:oleObj>
              </mc:Fallback>
            </mc:AlternateContent>
          </a:graphicData>
        </a:graphic>
      </p:graphicFrame>
      <p:graphicFrame>
        <p:nvGraphicFramePr>
          <p:cNvPr id="12" name="对象 -2147482593"/>
          <p:cNvGraphicFramePr>
            <a:graphicFrameLocks noChangeAspect="1"/>
          </p:cNvGraphicFramePr>
          <p:nvPr/>
        </p:nvGraphicFramePr>
        <p:xfrm>
          <a:off x="5013325" y="4868545"/>
          <a:ext cx="1860550" cy="492760"/>
        </p:xfrm>
        <a:graphic>
          <a:graphicData uri="http://schemas.openxmlformats.org/presentationml/2006/ole">
            <mc:AlternateContent xmlns:mc="http://schemas.openxmlformats.org/markup-compatibility/2006">
              <mc:Choice xmlns:v="urn:schemas-microsoft-com:vml" Requires="v">
                <p:oleObj spid="_x0000_s39082" r:id="rId18" imgW="1040765" imgH="292100" progId="Equation.DSMT4">
                  <p:embed/>
                </p:oleObj>
              </mc:Choice>
              <mc:Fallback>
                <p:oleObj r:id="rId18" imgW="1040765" imgH="292100" progId="Equation.DSMT4">
                  <p:embed/>
                  <p:pic>
                    <p:nvPicPr>
                      <p:cNvPr id="0" name=""/>
                      <p:cNvPicPr/>
                      <p:nvPr/>
                    </p:nvPicPr>
                    <p:blipFill>
                      <a:blip r:embed="rId19"/>
                      <a:stretch>
                        <a:fillRect/>
                      </a:stretch>
                    </p:blipFill>
                    <p:spPr>
                      <a:xfrm>
                        <a:off x="5013325" y="4868545"/>
                        <a:ext cx="1860550" cy="492760"/>
                      </a:xfrm>
                      <a:prstGeom prst="rect">
                        <a:avLst/>
                      </a:prstGeom>
                      <a:noFill/>
                      <a:ln w="38100">
                        <a:noFill/>
                        <a:miter/>
                      </a:ln>
                    </p:spPr>
                  </p:pic>
                </p:oleObj>
              </mc:Fallback>
            </mc:AlternateContent>
          </a:graphicData>
        </a:graphic>
      </p:graphicFrame>
      <p:graphicFrame>
        <p:nvGraphicFramePr>
          <p:cNvPr id="13" name="对象 -2147482436"/>
          <p:cNvGraphicFramePr>
            <a:graphicFrameLocks noChangeAspect="1"/>
          </p:cNvGraphicFramePr>
          <p:nvPr/>
        </p:nvGraphicFramePr>
        <p:xfrm>
          <a:off x="1844675" y="5831840"/>
          <a:ext cx="3169285" cy="628650"/>
        </p:xfrm>
        <a:graphic>
          <a:graphicData uri="http://schemas.openxmlformats.org/presentationml/2006/ole">
            <mc:AlternateContent xmlns:mc="http://schemas.openxmlformats.org/markup-compatibility/2006">
              <mc:Choice xmlns:v="urn:schemas-microsoft-com:vml" Requires="v">
                <p:oleObj spid="_x0000_s39083" r:id="rId20" imgW="2247900" imgH="431800" progId="Equation.DSMT4">
                  <p:embed/>
                </p:oleObj>
              </mc:Choice>
              <mc:Fallback>
                <p:oleObj r:id="rId20" imgW="2247900" imgH="431800" progId="Equation.DSMT4">
                  <p:embed/>
                  <p:pic>
                    <p:nvPicPr>
                      <p:cNvPr id="0" name=""/>
                      <p:cNvPicPr/>
                      <p:nvPr/>
                    </p:nvPicPr>
                    <p:blipFill>
                      <a:blip r:embed="rId21"/>
                      <a:stretch>
                        <a:fillRect/>
                      </a:stretch>
                    </p:blipFill>
                    <p:spPr>
                      <a:xfrm>
                        <a:off x="1844675" y="5831840"/>
                        <a:ext cx="3169285" cy="62865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061811854"/>
      </p:ext>
    </p:extLst>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smtClean="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27305" y="548640"/>
            <a:ext cx="11434445" cy="589597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长期成分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与宏观经济变量密切相关，参照Engle et al.（2009）的做法，将宏观经济变量的原始值作为其响应的水平值，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代表某个宏观经济变量在当期</a:t>
            </a:r>
            <a:r>
              <a:rPr kumimoji="1" lang="en-US" sz="2200" i="1" dirty="0">
                <a:latin typeface="Times New Roman" panose="02020603050405020304" pitchFamily="18" charset="0"/>
                <a:ea typeface="+mn-ea"/>
                <a:cs typeface="Times New Roman" panose="02020603050405020304" pitchFamily="18" charset="0"/>
              </a:rPr>
              <a:t>t</a:t>
            </a:r>
            <a:r>
              <a:rPr kumimoji="1" sz="2200" dirty="0">
                <a:latin typeface="Times New Roman" panose="02020603050405020304" pitchFamily="18" charset="0"/>
                <a:ea typeface="+mn-ea"/>
                <a:cs typeface="Times New Roman" panose="02020603050405020304" pitchFamily="18" charset="0"/>
              </a:rPr>
              <a:t>期滞后期</a:t>
            </a:r>
            <a:r>
              <a:rPr kumimoji="1" lang="en-US" sz="2200" i="1" dirty="0">
                <a:latin typeface="Times New Roman" panose="02020603050405020304" pitchFamily="18" charset="0"/>
                <a:ea typeface="+mn-ea"/>
                <a:cs typeface="Times New Roman" panose="02020603050405020304" pitchFamily="18" charset="0"/>
              </a:rPr>
              <a:t>k</a:t>
            </a:r>
            <a:r>
              <a:rPr kumimoji="1" sz="2200" dirty="0">
                <a:latin typeface="Times New Roman" panose="02020603050405020304" pitchFamily="18" charset="0"/>
                <a:ea typeface="+mn-ea"/>
                <a:cs typeface="Times New Roman" panose="02020603050405020304" pitchFamily="18" charset="0"/>
              </a:rPr>
              <a:t>的水平值，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表示变量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的水平值的最大滞后阶数。</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基于宏观经济变量水平值GARCH-MIDAS单因子模型为：</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参考Schwert（1989）的做法，使用自回归模型计算残差，并通过计算残差项的平方构造宏观经济变量波动率的代理变量，其中，依据信息准则选取最优滞后阶数，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代表某个宏观经济变量在当期</a:t>
            </a:r>
            <a:r>
              <a:rPr kumimoji="1" lang="en-US" sz="2200" i="1" dirty="0">
                <a:latin typeface="Times New Roman" panose="02020603050405020304" pitchFamily="18" charset="0"/>
                <a:ea typeface="+mn-ea"/>
                <a:cs typeface="Times New Roman" panose="02020603050405020304" pitchFamily="18" charset="0"/>
              </a:rPr>
              <a:t>t</a:t>
            </a:r>
            <a:r>
              <a:rPr kumimoji="1" sz="2200" dirty="0">
                <a:latin typeface="Times New Roman" panose="02020603050405020304" pitchFamily="18" charset="0"/>
                <a:ea typeface="+mn-ea"/>
                <a:cs typeface="Times New Roman" panose="02020603050405020304" pitchFamily="18" charset="0"/>
              </a:rPr>
              <a:t>期滞后期</a:t>
            </a:r>
            <a:r>
              <a:rPr kumimoji="1" lang="en-US" sz="2200" i="1" dirty="0">
                <a:latin typeface="Times New Roman" panose="02020603050405020304" pitchFamily="18" charset="0"/>
                <a:ea typeface="+mn-ea"/>
                <a:cs typeface="Times New Roman" panose="02020603050405020304" pitchFamily="18" charset="0"/>
              </a:rPr>
              <a:t>k</a:t>
            </a:r>
            <a:r>
              <a:rPr kumimoji="1" sz="2200" dirty="0">
                <a:latin typeface="Times New Roman" panose="02020603050405020304" pitchFamily="18" charset="0"/>
                <a:ea typeface="+mn-ea"/>
                <a:cs typeface="Times New Roman" panose="02020603050405020304" pitchFamily="18" charset="0"/>
              </a:rPr>
              <a:t>的波动率，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表示变量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的波动率的最大滞后阶数。</a:t>
            </a:r>
            <a:r>
              <a:rPr kumimoji="1" sz="2200" dirty="0">
                <a:latin typeface="Times New Roman" panose="02020603050405020304" pitchFamily="18" charset="0"/>
                <a:ea typeface="+mn-ea"/>
                <a:cs typeface="Times New Roman" panose="02020603050405020304" pitchFamily="18" charset="0"/>
                <a:sym typeface="+mn-ea"/>
              </a:rPr>
              <a:t>基于宏观经济变量波动率的GARCH-MIDAS单因子模型为：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21" name="对象 -2147482617"/>
          <p:cNvGraphicFramePr>
            <a:graphicFrameLocks noChangeAspect="1"/>
          </p:cNvGraphicFramePr>
          <p:nvPr/>
        </p:nvGraphicFramePr>
        <p:xfrm>
          <a:off x="1557020" y="692785"/>
          <a:ext cx="264795" cy="421640"/>
        </p:xfrm>
        <a:graphic>
          <a:graphicData uri="http://schemas.openxmlformats.org/presentationml/2006/ole">
            <mc:AlternateContent xmlns:mc="http://schemas.openxmlformats.org/markup-compatibility/2006">
              <mc:Choice xmlns:v="urn:schemas-microsoft-com:vml" Requires="v">
                <p:oleObj spid="_x0000_s40082" r:id="rId3" imgW="127000" imgH="203200" progId="Equation.DSMT4">
                  <p:embed/>
                </p:oleObj>
              </mc:Choice>
              <mc:Fallback>
                <p:oleObj r:id="rId3" imgW="127000" imgH="203200" progId="Equation.DSMT4">
                  <p:embed/>
                  <p:pic>
                    <p:nvPicPr>
                      <p:cNvPr id="0" name=""/>
                      <p:cNvPicPr/>
                      <p:nvPr/>
                    </p:nvPicPr>
                    <p:blipFill>
                      <a:blip r:embed="rId4"/>
                      <a:stretch>
                        <a:fillRect/>
                      </a:stretch>
                    </p:blipFill>
                    <p:spPr>
                      <a:xfrm>
                        <a:off x="1557020" y="692785"/>
                        <a:ext cx="264795" cy="421640"/>
                      </a:xfrm>
                      <a:prstGeom prst="rect">
                        <a:avLst/>
                      </a:prstGeom>
                      <a:noFill/>
                      <a:ln w="38100">
                        <a:noFill/>
                        <a:miter/>
                      </a:ln>
                    </p:spPr>
                  </p:pic>
                </p:oleObj>
              </mc:Fallback>
            </mc:AlternateContent>
          </a:graphicData>
        </a:graphic>
      </p:graphicFrame>
      <p:graphicFrame>
        <p:nvGraphicFramePr>
          <p:cNvPr id="3" name="对象 -2147482590"/>
          <p:cNvGraphicFramePr>
            <a:graphicFrameLocks noChangeAspect="1"/>
          </p:cNvGraphicFramePr>
          <p:nvPr/>
        </p:nvGraphicFramePr>
        <p:xfrm>
          <a:off x="4149090" y="1268730"/>
          <a:ext cx="596900" cy="432435"/>
        </p:xfrm>
        <a:graphic>
          <a:graphicData uri="http://schemas.openxmlformats.org/presentationml/2006/ole">
            <mc:AlternateContent xmlns:mc="http://schemas.openxmlformats.org/markup-compatibility/2006">
              <mc:Choice xmlns:v="urn:schemas-microsoft-com:vml" Requires="v">
                <p:oleObj spid="_x0000_s40083" r:id="rId5" imgW="330200" imgH="228600" progId="Equation.DSMT4">
                  <p:embed/>
                </p:oleObj>
              </mc:Choice>
              <mc:Fallback>
                <p:oleObj r:id="rId5" imgW="330200" imgH="228600" progId="Equation.DSMT4">
                  <p:embed/>
                  <p:pic>
                    <p:nvPicPr>
                      <p:cNvPr id="0" name=""/>
                      <p:cNvPicPr/>
                      <p:nvPr/>
                    </p:nvPicPr>
                    <p:blipFill>
                      <a:blip r:embed="rId6"/>
                      <a:stretch>
                        <a:fillRect/>
                      </a:stretch>
                    </p:blipFill>
                    <p:spPr>
                      <a:xfrm>
                        <a:off x="4149090" y="1268730"/>
                        <a:ext cx="596900" cy="432435"/>
                      </a:xfrm>
                      <a:prstGeom prst="rect">
                        <a:avLst/>
                      </a:prstGeom>
                      <a:noFill/>
                      <a:ln w="38100">
                        <a:noFill/>
                        <a:miter/>
                      </a:ln>
                    </p:spPr>
                  </p:pic>
                </p:oleObj>
              </mc:Fallback>
            </mc:AlternateContent>
          </a:graphicData>
        </a:graphic>
      </p:graphicFrame>
      <p:graphicFrame>
        <p:nvGraphicFramePr>
          <p:cNvPr id="4" name="对象 -2147482587"/>
          <p:cNvGraphicFramePr>
            <a:graphicFrameLocks noChangeAspect="1"/>
          </p:cNvGraphicFramePr>
          <p:nvPr/>
        </p:nvGraphicFramePr>
        <p:xfrm>
          <a:off x="10917555" y="1340485"/>
          <a:ext cx="358775" cy="425450"/>
        </p:xfrm>
        <a:graphic>
          <a:graphicData uri="http://schemas.openxmlformats.org/presentationml/2006/ole">
            <mc:AlternateContent xmlns:mc="http://schemas.openxmlformats.org/markup-compatibility/2006">
              <mc:Choice xmlns:v="urn:schemas-microsoft-com:vml" Requires="v">
                <p:oleObj spid="_x0000_s40084" r:id="rId7" imgW="177800" imgH="203200" progId="Equation.DSMT4">
                  <p:embed/>
                </p:oleObj>
              </mc:Choice>
              <mc:Fallback>
                <p:oleObj r:id="rId7" imgW="177800" imgH="203200" progId="Equation.DSMT4">
                  <p:embed/>
                  <p:pic>
                    <p:nvPicPr>
                      <p:cNvPr id="0" name=""/>
                      <p:cNvPicPr/>
                      <p:nvPr/>
                    </p:nvPicPr>
                    <p:blipFill>
                      <a:blip r:embed="rId8"/>
                      <a:stretch>
                        <a:fillRect/>
                      </a:stretch>
                    </p:blipFill>
                    <p:spPr>
                      <a:xfrm>
                        <a:off x="10917555" y="1340485"/>
                        <a:ext cx="358775" cy="425450"/>
                      </a:xfrm>
                      <a:prstGeom prst="rect">
                        <a:avLst/>
                      </a:prstGeom>
                      <a:noFill/>
                      <a:ln w="38100">
                        <a:noFill/>
                        <a:miter/>
                      </a:ln>
                    </p:spPr>
                  </p:pic>
                </p:oleObj>
              </mc:Fallback>
            </mc:AlternateContent>
          </a:graphicData>
        </a:graphic>
      </p:graphicFrame>
      <p:graphicFrame>
        <p:nvGraphicFramePr>
          <p:cNvPr id="5" name="对象 -2147482435"/>
          <p:cNvGraphicFramePr>
            <a:graphicFrameLocks noChangeAspect="1"/>
          </p:cNvGraphicFramePr>
          <p:nvPr/>
        </p:nvGraphicFramePr>
        <p:xfrm>
          <a:off x="1484630" y="1963420"/>
          <a:ext cx="343535" cy="306705"/>
        </p:xfrm>
        <a:graphic>
          <a:graphicData uri="http://schemas.openxmlformats.org/presentationml/2006/ole">
            <mc:AlternateContent xmlns:mc="http://schemas.openxmlformats.org/markup-compatibility/2006">
              <mc:Choice xmlns:v="urn:schemas-microsoft-com:vml" Requires="v">
                <p:oleObj spid="_x0000_s40085" r:id="rId9" imgW="165100" imgH="152400" progId="Equation.DSMT4">
                  <p:embed/>
                </p:oleObj>
              </mc:Choice>
              <mc:Fallback>
                <p:oleObj r:id="rId9" imgW="165100" imgH="152400" progId="Equation.DSMT4">
                  <p:embed/>
                  <p:pic>
                    <p:nvPicPr>
                      <p:cNvPr id="0" name=""/>
                      <p:cNvPicPr/>
                      <p:nvPr/>
                    </p:nvPicPr>
                    <p:blipFill>
                      <a:blip r:embed="rId10"/>
                      <a:stretch>
                        <a:fillRect/>
                      </a:stretch>
                    </p:blipFill>
                    <p:spPr>
                      <a:xfrm>
                        <a:off x="1484630" y="1963420"/>
                        <a:ext cx="343535" cy="306705"/>
                      </a:xfrm>
                      <a:prstGeom prst="rect">
                        <a:avLst/>
                      </a:prstGeom>
                      <a:noFill/>
                      <a:ln w="38100">
                        <a:noFill/>
                        <a:miter/>
                      </a:ln>
                    </p:spPr>
                  </p:pic>
                </p:oleObj>
              </mc:Fallback>
            </mc:AlternateContent>
          </a:graphicData>
        </a:graphic>
      </p:graphicFrame>
      <p:graphicFrame>
        <p:nvGraphicFramePr>
          <p:cNvPr id="6" name="对象 -2147482434"/>
          <p:cNvGraphicFramePr>
            <a:graphicFrameLocks noChangeAspect="1"/>
          </p:cNvGraphicFramePr>
          <p:nvPr/>
        </p:nvGraphicFramePr>
        <p:xfrm>
          <a:off x="476885" y="2909570"/>
          <a:ext cx="2844800" cy="680720"/>
        </p:xfrm>
        <a:graphic>
          <a:graphicData uri="http://schemas.openxmlformats.org/presentationml/2006/ole">
            <mc:AlternateContent xmlns:mc="http://schemas.openxmlformats.org/markup-compatibility/2006">
              <mc:Choice xmlns:v="urn:schemas-microsoft-com:vml" Requires="v">
                <p:oleObj spid="_x0000_s40086" r:id="rId11" imgW="1803400" imgH="393700" progId="Equation.DSMT4">
                  <p:embed/>
                </p:oleObj>
              </mc:Choice>
              <mc:Fallback>
                <p:oleObj r:id="rId11" imgW="1803400" imgH="393700" progId="Equation.DSMT4">
                  <p:embed/>
                  <p:pic>
                    <p:nvPicPr>
                      <p:cNvPr id="0" name=""/>
                      <p:cNvPicPr/>
                      <p:nvPr/>
                    </p:nvPicPr>
                    <p:blipFill>
                      <a:blip r:embed="rId12"/>
                      <a:stretch>
                        <a:fillRect/>
                      </a:stretch>
                    </p:blipFill>
                    <p:spPr>
                      <a:xfrm>
                        <a:off x="476885" y="2909570"/>
                        <a:ext cx="2844800" cy="680720"/>
                      </a:xfrm>
                      <a:prstGeom prst="rect">
                        <a:avLst/>
                      </a:prstGeom>
                      <a:noFill/>
                      <a:ln w="38100">
                        <a:noFill/>
                        <a:miter/>
                      </a:ln>
                    </p:spPr>
                  </p:pic>
                </p:oleObj>
              </mc:Fallback>
            </mc:AlternateContent>
          </a:graphicData>
        </a:graphic>
      </p:graphicFrame>
      <p:graphicFrame>
        <p:nvGraphicFramePr>
          <p:cNvPr id="7" name="对象 -2147482584"/>
          <p:cNvGraphicFramePr>
            <a:graphicFrameLocks noChangeAspect="1"/>
          </p:cNvGraphicFramePr>
          <p:nvPr/>
        </p:nvGraphicFramePr>
        <p:xfrm>
          <a:off x="9549765" y="4142740"/>
          <a:ext cx="584200" cy="422910"/>
        </p:xfrm>
        <a:graphic>
          <a:graphicData uri="http://schemas.openxmlformats.org/presentationml/2006/ole">
            <mc:AlternateContent xmlns:mc="http://schemas.openxmlformats.org/markup-compatibility/2006">
              <mc:Choice xmlns:v="urn:schemas-microsoft-com:vml" Requires="v">
                <p:oleObj spid="_x0000_s40087" r:id="rId13" imgW="330200" imgH="228600" progId="Equation.DSMT4">
                  <p:embed/>
                </p:oleObj>
              </mc:Choice>
              <mc:Fallback>
                <p:oleObj r:id="rId13" imgW="330200" imgH="228600" progId="Equation.DSMT4">
                  <p:embed/>
                  <p:pic>
                    <p:nvPicPr>
                      <p:cNvPr id="0" name=""/>
                      <p:cNvPicPr/>
                      <p:nvPr/>
                    </p:nvPicPr>
                    <p:blipFill>
                      <a:blip r:embed="rId14"/>
                      <a:stretch>
                        <a:fillRect/>
                      </a:stretch>
                    </p:blipFill>
                    <p:spPr>
                      <a:xfrm>
                        <a:off x="9549765" y="4142740"/>
                        <a:ext cx="584200" cy="422910"/>
                      </a:xfrm>
                      <a:prstGeom prst="rect">
                        <a:avLst/>
                      </a:prstGeom>
                      <a:noFill/>
                      <a:ln w="38100">
                        <a:noFill/>
                        <a:miter/>
                      </a:ln>
                    </p:spPr>
                  </p:pic>
                </p:oleObj>
              </mc:Fallback>
            </mc:AlternateContent>
          </a:graphicData>
        </a:graphic>
      </p:graphicFrame>
      <p:graphicFrame>
        <p:nvGraphicFramePr>
          <p:cNvPr id="8" name="对象 -2147482581"/>
          <p:cNvGraphicFramePr>
            <a:graphicFrameLocks noChangeAspect="1"/>
          </p:cNvGraphicFramePr>
          <p:nvPr/>
        </p:nvGraphicFramePr>
        <p:xfrm>
          <a:off x="5516880" y="4797425"/>
          <a:ext cx="289560" cy="318135"/>
        </p:xfrm>
        <a:graphic>
          <a:graphicData uri="http://schemas.openxmlformats.org/presentationml/2006/ole">
            <mc:AlternateContent xmlns:mc="http://schemas.openxmlformats.org/markup-compatibility/2006">
              <mc:Choice xmlns:v="urn:schemas-microsoft-com:vml" Requires="v">
                <p:oleObj spid="_x0000_s40088" r:id="rId15" imgW="190500" imgH="203200" progId="Equation.DSMT4">
                  <p:embed/>
                </p:oleObj>
              </mc:Choice>
              <mc:Fallback>
                <p:oleObj r:id="rId15" imgW="190500" imgH="203200" progId="Equation.DSMT4">
                  <p:embed/>
                  <p:pic>
                    <p:nvPicPr>
                      <p:cNvPr id="0" name=""/>
                      <p:cNvPicPr/>
                      <p:nvPr/>
                    </p:nvPicPr>
                    <p:blipFill>
                      <a:blip r:embed="rId16"/>
                      <a:stretch>
                        <a:fillRect/>
                      </a:stretch>
                    </p:blipFill>
                    <p:spPr>
                      <a:xfrm>
                        <a:off x="5516880" y="4797425"/>
                        <a:ext cx="289560" cy="318135"/>
                      </a:xfrm>
                      <a:prstGeom prst="rect">
                        <a:avLst/>
                      </a:prstGeom>
                      <a:noFill/>
                      <a:ln w="38100">
                        <a:noFill/>
                        <a:miter/>
                      </a:ln>
                    </p:spPr>
                  </p:pic>
                </p:oleObj>
              </mc:Fallback>
            </mc:AlternateContent>
          </a:graphicData>
        </a:graphic>
      </p:graphicFrame>
      <p:graphicFrame>
        <p:nvGraphicFramePr>
          <p:cNvPr id="29" name="对象 -2147482435"/>
          <p:cNvGraphicFramePr>
            <a:graphicFrameLocks noChangeAspect="1"/>
          </p:cNvGraphicFramePr>
          <p:nvPr/>
        </p:nvGraphicFramePr>
        <p:xfrm>
          <a:off x="6885305" y="4797425"/>
          <a:ext cx="343535" cy="306705"/>
        </p:xfrm>
        <a:graphic>
          <a:graphicData uri="http://schemas.openxmlformats.org/presentationml/2006/ole">
            <mc:AlternateContent xmlns:mc="http://schemas.openxmlformats.org/markup-compatibility/2006">
              <mc:Choice xmlns:v="urn:schemas-microsoft-com:vml" Requires="v">
                <p:oleObj spid="_x0000_s40089" r:id="rId17" imgW="165100" imgH="152400" progId="Equation.DSMT4">
                  <p:embed/>
                </p:oleObj>
              </mc:Choice>
              <mc:Fallback>
                <p:oleObj r:id="rId17" imgW="165100" imgH="152400" progId="Equation.DSMT4">
                  <p:embed/>
                  <p:pic>
                    <p:nvPicPr>
                      <p:cNvPr id="0" name=""/>
                      <p:cNvPicPr/>
                      <p:nvPr/>
                    </p:nvPicPr>
                    <p:blipFill>
                      <a:blip r:embed="rId10"/>
                      <a:stretch>
                        <a:fillRect/>
                      </a:stretch>
                    </p:blipFill>
                    <p:spPr>
                      <a:xfrm>
                        <a:off x="6885305" y="4797425"/>
                        <a:ext cx="343535" cy="306705"/>
                      </a:xfrm>
                      <a:prstGeom prst="rect">
                        <a:avLst/>
                      </a:prstGeom>
                      <a:noFill/>
                      <a:ln w="38100">
                        <a:noFill/>
                        <a:miter/>
                      </a:ln>
                    </p:spPr>
                  </p:pic>
                </p:oleObj>
              </mc:Fallback>
            </mc:AlternateContent>
          </a:graphicData>
        </a:graphic>
      </p:graphicFrame>
      <p:graphicFrame>
        <p:nvGraphicFramePr>
          <p:cNvPr id="10" name="对象 -2147482579"/>
          <p:cNvGraphicFramePr>
            <a:graphicFrameLocks noChangeAspect="1"/>
          </p:cNvGraphicFramePr>
          <p:nvPr/>
        </p:nvGraphicFramePr>
        <p:xfrm>
          <a:off x="548640" y="5733415"/>
          <a:ext cx="3210560" cy="675005"/>
        </p:xfrm>
        <a:graphic>
          <a:graphicData uri="http://schemas.openxmlformats.org/presentationml/2006/ole">
            <mc:AlternateContent xmlns:mc="http://schemas.openxmlformats.org/markup-compatibility/2006">
              <mc:Choice xmlns:v="urn:schemas-microsoft-com:vml" Requires="v">
                <p:oleObj spid="_x0000_s40090" r:id="rId18" imgW="1828800" imgH="393700" progId="Equation.DSMT4">
                  <p:embed/>
                </p:oleObj>
              </mc:Choice>
              <mc:Fallback>
                <p:oleObj r:id="rId18" imgW="1828800" imgH="393700" progId="Equation.DSMT4">
                  <p:embed/>
                  <p:pic>
                    <p:nvPicPr>
                      <p:cNvPr id="0" name=""/>
                      <p:cNvPicPr/>
                      <p:nvPr/>
                    </p:nvPicPr>
                    <p:blipFill>
                      <a:blip r:embed="rId19"/>
                      <a:stretch>
                        <a:fillRect/>
                      </a:stretch>
                    </p:blipFill>
                    <p:spPr>
                      <a:xfrm>
                        <a:off x="548640" y="5733415"/>
                        <a:ext cx="3210560" cy="67500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081200431"/>
      </p:ext>
    </p:extLst>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smtClean="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27305" y="843280"/>
            <a:ext cx="11102340" cy="560133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将已实现波动率以及宏观经济变量共同放入模型中构成双因子模型：基于宏观经济变量水平值GARCH-MIDAS单因子模型为：</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别为已实现波动率和宏观经济变量对波动率长期影响成分。以此类推，我们可以扩展上述模型，例如，构建一个基于已实现波动率和多个宏观经济变量的GARCH-MIDAS多因子模型，或者只基于多个宏观经济变量的GARCH-MIDAS多因子模型。</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3"/>
          <p:cNvGraphicFramePr>
            <a:graphicFrameLocks noChangeAspect="1"/>
          </p:cNvGraphicFramePr>
          <p:nvPr/>
        </p:nvGraphicFramePr>
        <p:xfrm>
          <a:off x="476885" y="2234565"/>
          <a:ext cx="5596890" cy="716280"/>
        </p:xfrm>
        <a:graphic>
          <a:graphicData uri="http://schemas.openxmlformats.org/presentationml/2006/ole">
            <mc:AlternateContent xmlns:mc="http://schemas.openxmlformats.org/markup-compatibility/2006">
              <mc:Choice xmlns:v="urn:schemas-microsoft-com:vml" Requires="v">
                <p:oleObj spid="_x0000_s41010" r:id="rId3" imgW="3454400" imgH="406400" progId="Equation.DSMT4">
                  <p:embed/>
                </p:oleObj>
              </mc:Choice>
              <mc:Fallback>
                <p:oleObj r:id="rId3" imgW="3454400" imgH="406400" progId="Equation.DSMT4">
                  <p:embed/>
                  <p:pic>
                    <p:nvPicPr>
                      <p:cNvPr id="0" name=""/>
                      <p:cNvPicPr/>
                      <p:nvPr/>
                    </p:nvPicPr>
                    <p:blipFill>
                      <a:blip r:embed="rId4"/>
                      <a:stretch>
                        <a:fillRect/>
                      </a:stretch>
                    </p:blipFill>
                    <p:spPr>
                      <a:xfrm>
                        <a:off x="476885" y="2234565"/>
                        <a:ext cx="5596890" cy="716280"/>
                      </a:xfrm>
                      <a:prstGeom prst="rect">
                        <a:avLst/>
                      </a:prstGeom>
                      <a:noFill/>
                      <a:ln w="38100">
                        <a:noFill/>
                        <a:miter/>
                      </a:ln>
                    </p:spPr>
                  </p:pic>
                </p:oleObj>
              </mc:Fallback>
            </mc:AlternateContent>
          </a:graphicData>
        </a:graphic>
      </p:graphicFrame>
      <p:graphicFrame>
        <p:nvGraphicFramePr>
          <p:cNvPr id="4" name="对象 -2147482577"/>
          <p:cNvGraphicFramePr>
            <a:graphicFrameLocks noChangeAspect="1"/>
          </p:cNvGraphicFramePr>
          <p:nvPr/>
        </p:nvGraphicFramePr>
        <p:xfrm>
          <a:off x="1052830" y="3284855"/>
          <a:ext cx="401955" cy="401955"/>
        </p:xfrm>
        <a:graphic>
          <a:graphicData uri="http://schemas.openxmlformats.org/presentationml/2006/ole">
            <mc:AlternateContent xmlns:mc="http://schemas.openxmlformats.org/markup-compatibility/2006">
              <mc:Choice xmlns:v="urn:schemas-microsoft-com:vml" Requires="v">
                <p:oleObj spid="_x0000_s41011" r:id="rId5" imgW="215900" imgH="203200" progId="Equation.DSMT4">
                  <p:embed/>
                </p:oleObj>
              </mc:Choice>
              <mc:Fallback>
                <p:oleObj r:id="rId5" imgW="215900" imgH="203200" progId="Equation.DSMT4">
                  <p:embed/>
                  <p:pic>
                    <p:nvPicPr>
                      <p:cNvPr id="0" name=""/>
                      <p:cNvPicPr/>
                      <p:nvPr/>
                    </p:nvPicPr>
                    <p:blipFill>
                      <a:blip r:embed="rId6"/>
                      <a:stretch>
                        <a:fillRect/>
                      </a:stretch>
                    </p:blipFill>
                    <p:spPr>
                      <a:xfrm>
                        <a:off x="1052830" y="3284855"/>
                        <a:ext cx="401955" cy="401955"/>
                      </a:xfrm>
                      <a:prstGeom prst="rect">
                        <a:avLst/>
                      </a:prstGeom>
                      <a:noFill/>
                      <a:ln w="38100">
                        <a:noFill/>
                        <a:miter/>
                      </a:ln>
                    </p:spPr>
                  </p:pic>
                </p:oleObj>
              </mc:Fallback>
            </mc:AlternateContent>
          </a:graphicData>
        </a:graphic>
      </p:graphicFrame>
      <p:graphicFrame>
        <p:nvGraphicFramePr>
          <p:cNvPr id="5" name="对象 -2147482576"/>
          <p:cNvGraphicFramePr>
            <a:graphicFrameLocks noChangeAspect="1"/>
          </p:cNvGraphicFramePr>
          <p:nvPr/>
        </p:nvGraphicFramePr>
        <p:xfrm>
          <a:off x="1772920" y="3321685"/>
          <a:ext cx="307340" cy="365125"/>
        </p:xfrm>
        <a:graphic>
          <a:graphicData uri="http://schemas.openxmlformats.org/presentationml/2006/ole">
            <mc:AlternateContent xmlns:mc="http://schemas.openxmlformats.org/markup-compatibility/2006">
              <mc:Choice xmlns:v="urn:schemas-microsoft-com:vml" Requires="v">
                <p:oleObj spid="_x0000_s41012" r:id="rId7" imgW="177800" imgH="203200" progId="Equation.DSMT4">
                  <p:embed/>
                </p:oleObj>
              </mc:Choice>
              <mc:Fallback>
                <p:oleObj r:id="rId7" imgW="177800" imgH="203200" progId="Equation.DSMT4">
                  <p:embed/>
                  <p:pic>
                    <p:nvPicPr>
                      <p:cNvPr id="0" name=""/>
                      <p:cNvPicPr/>
                      <p:nvPr/>
                    </p:nvPicPr>
                    <p:blipFill>
                      <a:blip r:embed="rId8"/>
                      <a:stretch>
                        <a:fillRect/>
                      </a:stretch>
                    </p:blipFill>
                    <p:spPr>
                      <a:xfrm>
                        <a:off x="1772920" y="3321685"/>
                        <a:ext cx="307340" cy="36512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021766735"/>
      </p:ext>
    </p:extLst>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smtClean="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27305" y="843280"/>
            <a:ext cx="11102340" cy="560133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将已实现波动率以及宏观经济变量共同放入模型中构成双因子模型：基于宏观经济变量水平值GARCH-MIDAS单因子模型为：</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别为已实现波动率和宏观经济变量对波动率长期影响成分。以此类推，我们可以扩展上述模型，例如，构建一个基于已实现波动率和多个宏观经济变量的GARCH-MIDAS多因子模型，或者只基于多个宏观经济变量的GARCH-MIDAS多因子模型。</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3"/>
          <p:cNvGraphicFramePr>
            <a:graphicFrameLocks noChangeAspect="1"/>
          </p:cNvGraphicFramePr>
          <p:nvPr/>
        </p:nvGraphicFramePr>
        <p:xfrm>
          <a:off x="476885" y="2234565"/>
          <a:ext cx="5596890" cy="716280"/>
        </p:xfrm>
        <a:graphic>
          <a:graphicData uri="http://schemas.openxmlformats.org/presentationml/2006/ole">
            <mc:AlternateContent xmlns:mc="http://schemas.openxmlformats.org/markup-compatibility/2006">
              <mc:Choice xmlns:v="urn:schemas-microsoft-com:vml" Requires="v">
                <p:oleObj spid="_x0000_s42034" r:id="rId3" imgW="3454400" imgH="406400" progId="Equation.DSMT4">
                  <p:embed/>
                </p:oleObj>
              </mc:Choice>
              <mc:Fallback>
                <p:oleObj r:id="rId3" imgW="3454400" imgH="406400" progId="Equation.DSMT4">
                  <p:embed/>
                  <p:pic>
                    <p:nvPicPr>
                      <p:cNvPr id="0" name=""/>
                      <p:cNvPicPr/>
                      <p:nvPr/>
                    </p:nvPicPr>
                    <p:blipFill>
                      <a:blip r:embed="rId4"/>
                      <a:stretch>
                        <a:fillRect/>
                      </a:stretch>
                    </p:blipFill>
                    <p:spPr>
                      <a:xfrm>
                        <a:off x="476885" y="2234565"/>
                        <a:ext cx="5596890" cy="716280"/>
                      </a:xfrm>
                      <a:prstGeom prst="rect">
                        <a:avLst/>
                      </a:prstGeom>
                      <a:noFill/>
                      <a:ln w="38100">
                        <a:noFill/>
                        <a:miter/>
                      </a:ln>
                    </p:spPr>
                  </p:pic>
                </p:oleObj>
              </mc:Fallback>
            </mc:AlternateContent>
          </a:graphicData>
        </a:graphic>
      </p:graphicFrame>
      <p:graphicFrame>
        <p:nvGraphicFramePr>
          <p:cNvPr id="4" name="对象 -2147482577"/>
          <p:cNvGraphicFramePr>
            <a:graphicFrameLocks noChangeAspect="1"/>
          </p:cNvGraphicFramePr>
          <p:nvPr/>
        </p:nvGraphicFramePr>
        <p:xfrm>
          <a:off x="1052830" y="3284855"/>
          <a:ext cx="401955" cy="401955"/>
        </p:xfrm>
        <a:graphic>
          <a:graphicData uri="http://schemas.openxmlformats.org/presentationml/2006/ole">
            <mc:AlternateContent xmlns:mc="http://schemas.openxmlformats.org/markup-compatibility/2006">
              <mc:Choice xmlns:v="urn:schemas-microsoft-com:vml" Requires="v">
                <p:oleObj spid="_x0000_s42035" r:id="rId5" imgW="215900" imgH="203200" progId="Equation.DSMT4">
                  <p:embed/>
                </p:oleObj>
              </mc:Choice>
              <mc:Fallback>
                <p:oleObj r:id="rId5" imgW="215900" imgH="203200" progId="Equation.DSMT4">
                  <p:embed/>
                  <p:pic>
                    <p:nvPicPr>
                      <p:cNvPr id="0" name=""/>
                      <p:cNvPicPr/>
                      <p:nvPr/>
                    </p:nvPicPr>
                    <p:blipFill>
                      <a:blip r:embed="rId6"/>
                      <a:stretch>
                        <a:fillRect/>
                      </a:stretch>
                    </p:blipFill>
                    <p:spPr>
                      <a:xfrm>
                        <a:off x="1052830" y="3284855"/>
                        <a:ext cx="401955" cy="401955"/>
                      </a:xfrm>
                      <a:prstGeom prst="rect">
                        <a:avLst/>
                      </a:prstGeom>
                      <a:noFill/>
                      <a:ln w="38100">
                        <a:noFill/>
                        <a:miter/>
                      </a:ln>
                    </p:spPr>
                  </p:pic>
                </p:oleObj>
              </mc:Fallback>
            </mc:AlternateContent>
          </a:graphicData>
        </a:graphic>
      </p:graphicFrame>
      <p:graphicFrame>
        <p:nvGraphicFramePr>
          <p:cNvPr id="5" name="对象 -2147482576"/>
          <p:cNvGraphicFramePr>
            <a:graphicFrameLocks noChangeAspect="1"/>
          </p:cNvGraphicFramePr>
          <p:nvPr/>
        </p:nvGraphicFramePr>
        <p:xfrm>
          <a:off x="1772920" y="3321685"/>
          <a:ext cx="307340" cy="365125"/>
        </p:xfrm>
        <a:graphic>
          <a:graphicData uri="http://schemas.openxmlformats.org/presentationml/2006/ole">
            <mc:AlternateContent xmlns:mc="http://schemas.openxmlformats.org/markup-compatibility/2006">
              <mc:Choice xmlns:v="urn:schemas-microsoft-com:vml" Requires="v">
                <p:oleObj spid="_x0000_s42036" r:id="rId7" imgW="177800" imgH="203200" progId="Equation.DSMT4">
                  <p:embed/>
                </p:oleObj>
              </mc:Choice>
              <mc:Fallback>
                <p:oleObj r:id="rId7" imgW="177800" imgH="203200" progId="Equation.DSMT4">
                  <p:embed/>
                  <p:pic>
                    <p:nvPicPr>
                      <p:cNvPr id="0" name=""/>
                      <p:cNvPicPr/>
                      <p:nvPr/>
                    </p:nvPicPr>
                    <p:blipFill>
                      <a:blip r:embed="rId8"/>
                      <a:stretch>
                        <a:fillRect/>
                      </a:stretch>
                    </p:blipFill>
                    <p:spPr>
                      <a:xfrm>
                        <a:off x="1772920" y="3321685"/>
                        <a:ext cx="307340" cy="36512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584337951"/>
      </p:ext>
    </p:extLst>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smtClean="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33655" y="620395"/>
            <a:ext cx="11926570" cy="5941695"/>
          </a:xfrm>
          <a:prstGeom prst="rect">
            <a:avLst/>
          </a:prstGeom>
          <a:noFill/>
        </p:spPr>
        <p:txBody>
          <a:bodyPr wrap="square">
            <a:noAutofit/>
          </a:bodyPr>
          <a:lstStyle/>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a:t>
            </a:r>
            <a:r>
              <a:rPr kumimoji="1" lang="en-US" sz="2200" dirty="0" smtClean="0">
                <a:latin typeface="Times New Roman" panose="02020603050405020304" pitchFamily="18" charset="0"/>
                <a:ea typeface="+mn-ea"/>
                <a:cs typeface="Times New Roman" panose="02020603050405020304" pitchFamily="18" charset="0"/>
              </a:rPr>
              <a:t>例1-6】</a:t>
            </a:r>
            <a:r>
              <a:rPr kumimoji="1" lang="en-US" sz="2200" dirty="0">
                <a:latin typeface="Times New Roman" panose="02020603050405020304" pitchFamily="18" charset="0"/>
                <a:ea typeface="+mn-ea"/>
                <a:cs typeface="Times New Roman" panose="02020603050405020304" pitchFamily="18" charset="0"/>
              </a:rPr>
              <a:t>利用GARCH-MIDAS单因子模型预测股市波动率</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我们选取从2020年1月4日至2023年5月8日中国上证指数的收益率作为样本数据，构建GARCH(1,1)-MIDAS单一因子模型分解股市波动的长期成分。     </a:t>
            </a:r>
          </a:p>
          <a:p>
            <a:pPr marL="0" indent="0" algn="ctr">
              <a:lnSpc>
                <a:spcPct val="170000"/>
              </a:lnSpc>
              <a:buFont typeface="Arial" panose="020B0604020202020204" pitchFamily="34" charset="0"/>
              <a:buNone/>
            </a:pPr>
            <a:r>
              <a:rPr kumimoji="1" lang="en-US" sz="2200" dirty="0" smtClean="0">
                <a:latin typeface="Times New Roman" panose="02020603050405020304" pitchFamily="18" charset="0"/>
                <a:ea typeface="+mn-ea"/>
                <a:cs typeface="Times New Roman" panose="02020603050405020304" pitchFamily="18" charset="0"/>
              </a:rPr>
              <a:t>表1-3  </a:t>
            </a:r>
            <a:r>
              <a:rPr kumimoji="1" lang="en-US" sz="2200" dirty="0">
                <a:latin typeface="Times New Roman" panose="02020603050405020304" pitchFamily="18" charset="0"/>
                <a:ea typeface="+mn-ea"/>
                <a:cs typeface="Times New Roman" panose="02020603050405020304" pitchFamily="18" charset="0"/>
              </a:rPr>
              <a:t>GARCH-MIDAS因子模型参数估计结果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988820" y="3068955"/>
            <a:ext cx="7892415" cy="3453765"/>
          </a:xfrm>
          <a:prstGeom prst="rect">
            <a:avLst/>
          </a:prstGeom>
        </p:spPr>
      </p:pic>
    </p:spTree>
    <p:extLst>
      <p:ext uri="{BB962C8B-B14F-4D97-AF65-F5344CB8AC3E}">
        <p14:creationId xmlns:p14="http://schemas.microsoft.com/office/powerpoint/2010/main" val="760654097"/>
      </p:ext>
    </p:extLst>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smtClean="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sym typeface="+mn-ea"/>
              </a:rPr>
              <a:t>由表中结果可知，在GARCH-MIDAS模型中，除外</a:t>
            </a:r>
            <a:r>
              <a:rPr kumimoji="1" lang="en-US" sz="2200" i="1" dirty="0">
                <a:latin typeface="Times New Roman" panose="02020603050405020304" pitchFamily="18" charset="0"/>
                <a:ea typeface="+mn-ea"/>
                <a:cs typeface="Times New Roman" panose="02020603050405020304" pitchFamily="18" charset="0"/>
                <a:sym typeface="+mn-ea"/>
              </a:rPr>
              <a:t>μ</a:t>
            </a:r>
            <a:r>
              <a:rPr kumimoji="1" lang="en-US" sz="2200" dirty="0">
                <a:latin typeface="Times New Roman" panose="02020603050405020304" pitchFamily="18" charset="0"/>
                <a:ea typeface="+mn-ea"/>
                <a:cs typeface="Times New Roman" panose="02020603050405020304" pitchFamily="18" charset="0"/>
                <a:sym typeface="+mn-ea"/>
              </a:rPr>
              <a:t>，其他所有系数都是统计显著的，这表明使用日度数据模型估计效果较为稳健。其中，有             ，这表明GARCH效应是显著的，即股指对数收益率的短期成分满足GARCH（1，1）过程，也表明短期波动是稳定的，短期波动成分在长期内是趋同的。特别</a:t>
            </a:r>
            <a:r>
              <a:rPr kumimoji="1" lang="zh-CN" altLang="en-US" sz="2200" dirty="0">
                <a:latin typeface="Times New Roman" panose="02020603050405020304" pitchFamily="18" charset="0"/>
                <a:ea typeface="+mn-ea"/>
                <a:cs typeface="Times New Roman" panose="02020603050405020304" pitchFamily="18" charset="0"/>
                <a:sym typeface="+mn-ea"/>
              </a:rPr>
              <a:t>的</a:t>
            </a:r>
            <a:r>
              <a:rPr kumimoji="1" lang="en-US" sz="2200" dirty="0">
                <a:latin typeface="Times New Roman" panose="02020603050405020304" pitchFamily="18" charset="0"/>
                <a:ea typeface="+mn-ea"/>
                <a:cs typeface="Times New Roman" panose="02020603050405020304" pitchFamily="18" charset="0"/>
                <a:sym typeface="+mn-ea"/>
              </a:rPr>
              <a:t>，  是股指所有滞后的低频已实现波动对股市波动长期成分的总效应，如果大于零，则表明当本月度波动性增加时，股市波动的长期成分在下个季度也会增加。 的值越大，长期成分的波动性越大，金融市场本身就越脆弱。由估计结果可知，  显著为0.0357，这表明低频已实现波动受长期波动成分的影响较小，短期波动是影响总波动的主要因素。   是GARCH-MIDAS模型中模型的最优估计权重，显著为1.5158。根据GARCH-MIDAS模型估计后获得的RMSE值为5.775e-04，接近0，说明模型的拟合效果较好。</a:t>
            </a:r>
            <a:r>
              <a:rPr kumimoji="1" lang="en-US" sz="2200" dirty="0">
                <a:latin typeface="Times New Roman" panose="02020603050405020304" pitchFamily="18" charset="0"/>
                <a:ea typeface="+mn-ea"/>
                <a:cs typeface="Times New Roman" panose="02020603050405020304" pitchFamily="18" charset="0"/>
              </a:rPr>
              <a:t>    </a:t>
            </a: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68"/>
          <p:cNvGraphicFramePr>
            <a:graphicFrameLocks noChangeAspect="1"/>
          </p:cNvGraphicFramePr>
          <p:nvPr/>
        </p:nvGraphicFramePr>
        <p:xfrm>
          <a:off x="6309360" y="1449070"/>
          <a:ext cx="995045" cy="365125"/>
        </p:xfrm>
        <a:graphic>
          <a:graphicData uri="http://schemas.openxmlformats.org/presentationml/2006/ole">
            <mc:AlternateContent xmlns:mc="http://schemas.openxmlformats.org/markup-compatibility/2006">
              <mc:Choice xmlns:v="urn:schemas-microsoft-com:vml" Requires="v">
                <p:oleObj spid="_x0000_s43090" r:id="rId3" imgW="533400" imgH="190500" progId="Equation.DSMT4">
                  <p:embed/>
                </p:oleObj>
              </mc:Choice>
              <mc:Fallback>
                <p:oleObj r:id="rId3" imgW="533400" imgH="190500" progId="Equation.DSMT4">
                  <p:embed/>
                  <p:pic>
                    <p:nvPicPr>
                      <p:cNvPr id="0" name=""/>
                      <p:cNvPicPr/>
                      <p:nvPr/>
                    </p:nvPicPr>
                    <p:blipFill>
                      <a:blip r:embed="rId4"/>
                      <a:stretch>
                        <a:fillRect/>
                      </a:stretch>
                    </p:blipFill>
                    <p:spPr>
                      <a:xfrm>
                        <a:off x="6309360" y="1449070"/>
                        <a:ext cx="995045" cy="365125"/>
                      </a:xfrm>
                      <a:prstGeom prst="rect">
                        <a:avLst/>
                      </a:prstGeom>
                      <a:noFill/>
                      <a:ln w="38100">
                        <a:noFill/>
                        <a:miter/>
                      </a:ln>
                    </p:spPr>
                  </p:pic>
                </p:oleObj>
              </mc:Fallback>
            </mc:AlternateContent>
          </a:graphicData>
        </a:graphic>
      </p:graphicFrame>
      <p:graphicFrame>
        <p:nvGraphicFramePr>
          <p:cNvPr id="4" name="对象 -2147482567"/>
          <p:cNvGraphicFramePr>
            <a:graphicFrameLocks noChangeAspect="1"/>
          </p:cNvGraphicFramePr>
          <p:nvPr/>
        </p:nvGraphicFramePr>
        <p:xfrm>
          <a:off x="4220845" y="2564765"/>
          <a:ext cx="421640" cy="356235"/>
        </p:xfrm>
        <a:graphic>
          <a:graphicData uri="http://schemas.openxmlformats.org/presentationml/2006/ole">
            <mc:AlternateContent xmlns:mc="http://schemas.openxmlformats.org/markup-compatibility/2006">
              <mc:Choice xmlns:v="urn:schemas-microsoft-com:vml" Requires="v">
                <p:oleObj spid="_x0000_s43091" r:id="rId5" imgW="127000" imgH="165100" progId="Equation.DSMT4">
                  <p:embed/>
                </p:oleObj>
              </mc:Choice>
              <mc:Fallback>
                <p:oleObj r:id="rId5" imgW="127000" imgH="165100" progId="Equation.DSMT4">
                  <p:embed/>
                  <p:pic>
                    <p:nvPicPr>
                      <p:cNvPr id="0" name=""/>
                      <p:cNvPicPr/>
                      <p:nvPr/>
                    </p:nvPicPr>
                    <p:blipFill>
                      <a:blip r:embed="rId6"/>
                      <a:stretch>
                        <a:fillRect/>
                      </a:stretch>
                    </p:blipFill>
                    <p:spPr>
                      <a:xfrm>
                        <a:off x="4220845" y="2564765"/>
                        <a:ext cx="421640" cy="356235"/>
                      </a:xfrm>
                      <a:prstGeom prst="rect">
                        <a:avLst/>
                      </a:prstGeom>
                      <a:noFill/>
                      <a:ln w="38100">
                        <a:noFill/>
                        <a:miter/>
                      </a:ln>
                    </p:spPr>
                  </p:pic>
                </p:oleObj>
              </mc:Fallback>
            </mc:AlternateContent>
          </a:graphicData>
        </a:graphic>
      </p:graphicFrame>
      <p:graphicFrame>
        <p:nvGraphicFramePr>
          <p:cNvPr id="6" name="对象 -2147482567"/>
          <p:cNvGraphicFramePr>
            <a:graphicFrameLocks noChangeAspect="1"/>
          </p:cNvGraphicFramePr>
          <p:nvPr/>
        </p:nvGraphicFramePr>
        <p:xfrm>
          <a:off x="836930" y="3717290"/>
          <a:ext cx="421640" cy="356235"/>
        </p:xfrm>
        <a:graphic>
          <a:graphicData uri="http://schemas.openxmlformats.org/presentationml/2006/ole">
            <mc:AlternateContent xmlns:mc="http://schemas.openxmlformats.org/markup-compatibility/2006">
              <mc:Choice xmlns:v="urn:schemas-microsoft-com:vml" Requires="v">
                <p:oleObj spid="_x0000_s43092" r:id="rId7" imgW="127000" imgH="165100" progId="Equation.DSMT4">
                  <p:embed/>
                </p:oleObj>
              </mc:Choice>
              <mc:Fallback>
                <p:oleObj r:id="rId7" imgW="127000" imgH="165100" progId="Equation.DSMT4">
                  <p:embed/>
                  <p:pic>
                    <p:nvPicPr>
                      <p:cNvPr id="0" name=""/>
                      <p:cNvPicPr/>
                      <p:nvPr/>
                    </p:nvPicPr>
                    <p:blipFill>
                      <a:blip r:embed="rId6"/>
                      <a:stretch>
                        <a:fillRect/>
                      </a:stretch>
                    </p:blipFill>
                    <p:spPr>
                      <a:xfrm>
                        <a:off x="836930" y="3717290"/>
                        <a:ext cx="421640" cy="356235"/>
                      </a:xfrm>
                      <a:prstGeom prst="rect">
                        <a:avLst/>
                      </a:prstGeom>
                      <a:noFill/>
                      <a:ln w="38100">
                        <a:noFill/>
                        <a:miter/>
                      </a:ln>
                    </p:spPr>
                  </p:pic>
                </p:oleObj>
              </mc:Fallback>
            </mc:AlternateContent>
          </a:graphicData>
        </a:graphic>
      </p:graphicFrame>
      <p:graphicFrame>
        <p:nvGraphicFramePr>
          <p:cNvPr id="8" name="对象 -2147482567"/>
          <p:cNvGraphicFramePr>
            <a:graphicFrameLocks noChangeAspect="1"/>
          </p:cNvGraphicFramePr>
          <p:nvPr/>
        </p:nvGraphicFramePr>
        <p:xfrm>
          <a:off x="10701655" y="3717290"/>
          <a:ext cx="421640" cy="356235"/>
        </p:xfrm>
        <a:graphic>
          <a:graphicData uri="http://schemas.openxmlformats.org/presentationml/2006/ole">
            <mc:AlternateContent xmlns:mc="http://schemas.openxmlformats.org/markup-compatibility/2006">
              <mc:Choice xmlns:v="urn:schemas-microsoft-com:vml" Requires="v">
                <p:oleObj spid="_x0000_s43093" r:id="rId8" imgW="127000" imgH="165100" progId="Equation.DSMT4">
                  <p:embed/>
                </p:oleObj>
              </mc:Choice>
              <mc:Fallback>
                <p:oleObj r:id="rId8" imgW="127000" imgH="165100" progId="Equation.DSMT4">
                  <p:embed/>
                  <p:pic>
                    <p:nvPicPr>
                      <p:cNvPr id="0" name=""/>
                      <p:cNvPicPr/>
                      <p:nvPr/>
                    </p:nvPicPr>
                    <p:blipFill>
                      <a:blip r:embed="rId6"/>
                      <a:stretch>
                        <a:fillRect/>
                      </a:stretch>
                    </p:blipFill>
                    <p:spPr>
                      <a:xfrm>
                        <a:off x="10701655" y="3717290"/>
                        <a:ext cx="421640" cy="356235"/>
                      </a:xfrm>
                      <a:prstGeom prst="rect">
                        <a:avLst/>
                      </a:prstGeom>
                      <a:noFill/>
                      <a:ln w="38100">
                        <a:noFill/>
                        <a:miter/>
                      </a:ln>
                    </p:spPr>
                  </p:pic>
                </p:oleObj>
              </mc:Fallback>
            </mc:AlternateContent>
          </a:graphicData>
        </a:graphic>
      </p:graphicFrame>
      <p:graphicFrame>
        <p:nvGraphicFramePr>
          <p:cNvPr id="11" name="对象 -2147482432"/>
          <p:cNvGraphicFramePr>
            <a:graphicFrameLocks noChangeAspect="1"/>
          </p:cNvGraphicFramePr>
          <p:nvPr/>
        </p:nvGraphicFramePr>
        <p:xfrm>
          <a:off x="836930" y="4869180"/>
          <a:ext cx="356235" cy="310515"/>
        </p:xfrm>
        <a:graphic>
          <a:graphicData uri="http://schemas.openxmlformats.org/presentationml/2006/ole">
            <mc:AlternateContent xmlns:mc="http://schemas.openxmlformats.org/markup-compatibility/2006">
              <mc:Choice xmlns:v="urn:schemas-microsoft-com:vml" Requires="v">
                <p:oleObj spid="_x0000_s43094" r:id="rId9" imgW="139700" imgH="127000" progId="Equation.DSMT4">
                  <p:embed/>
                </p:oleObj>
              </mc:Choice>
              <mc:Fallback>
                <p:oleObj r:id="rId9" imgW="139700" imgH="127000" progId="Equation.DSMT4">
                  <p:embed/>
                  <p:pic>
                    <p:nvPicPr>
                      <p:cNvPr id="0" name=""/>
                      <p:cNvPicPr/>
                      <p:nvPr/>
                    </p:nvPicPr>
                    <p:blipFill>
                      <a:blip r:embed="rId10"/>
                      <a:stretch>
                        <a:fillRect/>
                      </a:stretch>
                    </p:blipFill>
                    <p:spPr>
                      <a:xfrm>
                        <a:off x="836930" y="4869180"/>
                        <a:ext cx="356235" cy="31051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129442981"/>
      </p:ext>
    </p:extLst>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六</a:t>
            </a:r>
            <a:r>
              <a:rPr sz="2800" b="1" cap="small" dirty="0" smtClean="0">
                <a:latin typeface="微软雅黑" panose="020B0503020204020204" pitchFamily="34" charset="-122"/>
                <a:ea typeface="微软雅黑" panose="020B0503020204020204" pitchFamily="34" charset="-122"/>
                <a:cs typeface="+mn-cs"/>
              </a:rPr>
              <a:t>节 </a:t>
            </a:r>
            <a:r>
              <a:rPr lang="zh-CN" altLang="en-US" sz="2800" b="1" dirty="0">
                <a:latin typeface="微软雅黑" panose="020B0503020204020204" pitchFamily="34" charset="-122"/>
                <a:ea typeface="微软雅黑" panose="020B0503020204020204" pitchFamily="34" charset="-122"/>
                <a:sym typeface="+mn-ea"/>
              </a:rPr>
              <a:t>GARCH-MIDAS</a:t>
            </a:r>
            <a:r>
              <a:rPr sz="2800" b="1" cap="small" dirty="0">
                <a:latin typeface="微软雅黑" panose="020B0503020204020204" pitchFamily="34" charset="-122"/>
                <a:ea typeface="微软雅黑" panose="020B0503020204020204" pitchFamily="34" charset="-122"/>
                <a:cs typeface="+mn-cs"/>
              </a:rPr>
              <a:t>模型</a:t>
            </a:r>
          </a:p>
        </p:txBody>
      </p:sp>
      <p:sp>
        <p:nvSpPr>
          <p:cNvPr id="9" name="文本框 8"/>
          <p:cNvSpPr txBox="1"/>
          <p:nvPr/>
        </p:nvSpPr>
        <p:spPr>
          <a:xfrm>
            <a:off x="33655" y="563880"/>
            <a:ext cx="12098655" cy="5854700"/>
          </a:xfrm>
          <a:prstGeom prst="rect">
            <a:avLst/>
          </a:prstGeom>
          <a:noFill/>
        </p:spPr>
        <p:txBody>
          <a:bodyPr wrap="square">
            <a:noAutofit/>
          </a:bodyPr>
          <a:lstStyle/>
          <a:p>
            <a:pPr marL="342900" indent="-342900" latinLnBrk="0">
              <a:lnSpc>
                <a:spcPct val="120000"/>
              </a:lnSpc>
              <a:buFont typeface="Arial" panose="020B0604020202020204" pitchFamily="34" charset="0"/>
              <a:buChar char="•"/>
            </a:pPr>
            <a:r>
              <a:rPr kumimoji="1" lang="en-US" sz="2000" dirty="0">
                <a:latin typeface="Times New Roman" panose="02020603050405020304" pitchFamily="18" charset="0"/>
                <a:ea typeface="+mn-ea"/>
                <a:cs typeface="Times New Roman" panose="02020603050405020304" pitchFamily="18" charset="0"/>
              </a:rPr>
              <a:t>基于上述参数估计结果，可估计得到GARCH-MIDAS模型下的上证指数长短期波动率分别如图4-1所示</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从长期波动率估计结果可知，中国上证指数在2007-2010和2015-2016经历了一个暴涨暴跌的周期性波动，这两个阶段中国股市的风险相对较大，其他时间则处于风险相对较低位置；同时，从短期波动率看，中国股市均展现出较强的波动率特征。而GARCH-MIDAS模型能够能很好地将股市的长短期波动率进行分离，并由此识别出具体的长短期波动规律</a:t>
            </a:r>
            <a:r>
              <a:rPr kumimoji="1" lang="zh-CN" altLang="en-US" sz="2000" dirty="0">
                <a:latin typeface="Times New Roman" panose="02020603050405020304" pitchFamily="18" charset="0"/>
                <a:ea typeface="+mn-ea"/>
                <a:cs typeface="Times New Roman" panose="02020603050405020304" pitchFamily="18" charset="0"/>
              </a:rPr>
              <a:t>。</a:t>
            </a: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latinLnBrk="0">
              <a:lnSpc>
                <a:spcPct val="12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图4-1 上证指数长短期波动率：基于GARCH-MIDAS模型                </a:t>
            </a: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1489579169" name="图片 1489579169"/>
          <p:cNvPicPr>
            <a:picLocks noChangeAspect="1"/>
          </p:cNvPicPr>
          <p:nvPr/>
        </p:nvPicPr>
        <p:blipFill>
          <a:blip r:embed="rId2"/>
          <a:stretch>
            <a:fillRect/>
          </a:stretch>
        </p:blipFill>
        <p:spPr>
          <a:xfrm>
            <a:off x="1772920" y="2493010"/>
            <a:ext cx="8924290" cy="3478530"/>
          </a:xfrm>
          <a:prstGeom prst="rect">
            <a:avLst/>
          </a:prstGeom>
        </p:spPr>
      </p:pic>
    </p:spTree>
    <p:extLst>
      <p:ext uri="{BB962C8B-B14F-4D97-AF65-F5344CB8AC3E}">
        <p14:creationId xmlns:p14="http://schemas.microsoft.com/office/powerpoint/2010/main" val="2330649669"/>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12292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一、自回归条件异方差模型构建</a:t>
            </a:r>
            <a:endParaRPr kumimoji="0" lang="en-US"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8557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七、</a:t>
            </a:r>
            <a:r>
              <a:rPr kumimoji="0" lang="zh-CN" altLang="en-US" sz="5400" b="1" dirty="0">
                <a:solidFill>
                  <a:schemeClr val="bg1"/>
                </a:solidFill>
                <a:latin typeface="微软雅黑" panose="020B0503020204020204" pitchFamily="34" charset="-122"/>
                <a:ea typeface="微软雅黑" panose="020B0503020204020204" pitchFamily="34" charset="-122"/>
              </a:rPr>
              <a:t>随机波动模型</a:t>
            </a:r>
          </a:p>
        </p:txBody>
      </p:sp>
    </p:spTree>
  </p:cSld>
  <p:clrMapOvr>
    <a:masterClrMapping/>
  </p:clrMapOvr>
  <p:transition spd="slow" advClick="0" advTm="3340">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第七节 </a:t>
            </a:r>
            <a:r>
              <a:rPr lang="zh-CN" altLang="en-US" sz="2800" b="1" cap="small" dirty="0">
                <a:latin typeface="微软雅黑" panose="020B0503020204020204" pitchFamily="34" charset="-122"/>
                <a:ea typeface="微软雅黑" panose="020B0503020204020204" pitchFamily="34" charset="-122"/>
                <a:cs typeface="+mn-cs"/>
              </a:rPr>
              <a:t>随机波动</a:t>
            </a:r>
            <a:r>
              <a:rPr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260985" y="621030"/>
            <a:ext cx="11644630"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1. </a:t>
            </a:r>
            <a:r>
              <a:rPr kumimoji="1" lang="zh-CN" altLang="en-US" sz="3000" b="1" dirty="0">
                <a:latin typeface="Times New Roman" panose="02020603050405020304" pitchFamily="18" charset="0"/>
                <a:ea typeface="+mn-ea"/>
                <a:cs typeface="Times New Roman" panose="02020603050405020304" pitchFamily="18" charset="0"/>
              </a:rPr>
              <a:t>随机波动</a:t>
            </a:r>
            <a:r>
              <a:rPr kumimoji="1" lang="en-US" altLang="zh-CN" sz="3000" b="1" dirty="0">
                <a:latin typeface="Times New Roman" panose="02020603050405020304" pitchFamily="18" charset="0"/>
                <a:ea typeface="+mn-ea"/>
                <a:cs typeface="Times New Roman" panose="02020603050405020304" pitchFamily="18" charset="0"/>
              </a:rPr>
              <a:t>模型的</a:t>
            </a:r>
            <a:r>
              <a:rPr kumimoji="1" lang="zh-CN" altLang="en-US" sz="3000" b="1" dirty="0">
                <a:latin typeface="Times New Roman" panose="02020603050405020304" pitchFamily="18" charset="0"/>
                <a:ea typeface="+mn-ea"/>
                <a:cs typeface="Times New Roman" panose="02020603050405020304" pitchFamily="18" charset="0"/>
              </a:rPr>
              <a:t>介绍</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随机波动模型（Stochastic Volatility model）</a:t>
            </a:r>
            <a:r>
              <a:rPr kumimoji="1" lang="zh-CN" altLang="en-US" sz="2200" dirty="0">
                <a:latin typeface="Times New Roman" panose="02020603050405020304" pitchFamily="18" charset="0"/>
                <a:ea typeface="+mn-ea"/>
                <a:cs typeface="Times New Roman" panose="02020603050405020304" pitchFamily="18" charset="0"/>
              </a:rPr>
              <a:t>，简称SV模型，</a:t>
            </a:r>
            <a:r>
              <a:rPr kumimoji="1" lang="en-US" altLang="zh-CN" sz="2200" dirty="0">
                <a:latin typeface="Times New Roman" panose="02020603050405020304" pitchFamily="18" charset="0"/>
                <a:ea typeface="+mn-ea"/>
                <a:cs typeface="Times New Roman" panose="02020603050405020304" pitchFamily="18" charset="0"/>
              </a:rPr>
              <a:t>是一种金融时间序列模型，其主要用于描述金融资产价格中的随机波动性。与传统的GARCHA模型不同，SV模型允许波动率本身也具有时间变化的特性。</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SV模型最早是由Taylor（1986）在解释金融收益序列波动模型的自回归行为时引入的，假设波动的扰动服从正态分布，也假设波动序列服从AR(1)过程</a:t>
            </a:r>
            <a:r>
              <a:rPr kumimoji="1" lang="zh-CN" altLang="en-US" sz="2200" dirty="0">
                <a:latin typeface="Times New Roman" panose="02020603050405020304" pitchFamily="18" charset="0"/>
                <a:ea typeface="+mn-ea"/>
                <a:cs typeface="Times New Roman" panose="02020603050405020304" pitchFamily="18" charset="0"/>
              </a:rPr>
              <a:t>。</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传统随机波动模型的估计方法是通过近似或者模拟的方法构造似然函数或矩阵来进行估计，主要有广义矩估计（GMM）、拟最大似然估计（QML）、伪极大似然估计（SML）等。</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同GARCH族模型的发展一样，为了更好地刻画数据随机波动的特征，SV模型也在不断发展，目前的扩展随机波动模型有厚尾SV模型、均值SV模型和杠杆SV模型等。</a:t>
            </a: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lang="zh-CN" altLang="en-US" sz="2800" b="1" cap="small" dirty="0" smtClean="0">
                <a:latin typeface="微软雅黑" panose="020B0503020204020204" pitchFamily="34" charset="-122"/>
                <a:ea typeface="微软雅黑" panose="020B0503020204020204" pitchFamily="34" charset="-122"/>
                <a:cs typeface="+mn-cs"/>
              </a:rPr>
              <a:t>节 </a:t>
            </a:r>
            <a:r>
              <a:rPr lang="zh-CN" altLang="en-US" sz="2800" b="1" cap="small" dirty="0">
                <a:latin typeface="微软雅黑" panose="020B0503020204020204" pitchFamily="34" charset="-122"/>
                <a:ea typeface="微软雅黑" panose="020B0503020204020204" pitchFamily="34" charset="-122"/>
                <a:cs typeface="+mn-cs"/>
              </a:rPr>
              <a:t>随机波动</a:t>
            </a:r>
            <a:r>
              <a:rPr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260985" y="621030"/>
            <a:ext cx="11733530"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2. </a:t>
            </a:r>
            <a:r>
              <a:rPr kumimoji="1" lang="zh-CN" altLang="en-US" sz="3000" b="1" dirty="0">
                <a:latin typeface="Times New Roman" panose="02020603050405020304" pitchFamily="18" charset="0"/>
                <a:ea typeface="+mn-ea"/>
                <a:cs typeface="Times New Roman" panose="02020603050405020304" pitchFamily="18" charset="0"/>
              </a:rPr>
              <a:t>随机波动</a:t>
            </a:r>
            <a:r>
              <a:rPr kumimoji="1" lang="en-US" altLang="zh-CN" sz="3000" b="1" dirty="0">
                <a:latin typeface="Times New Roman" panose="02020603050405020304" pitchFamily="18" charset="0"/>
                <a:ea typeface="+mn-ea"/>
                <a:cs typeface="Times New Roman" panose="02020603050405020304" pitchFamily="18" charset="0"/>
              </a:rPr>
              <a:t>模型的</a:t>
            </a:r>
            <a:r>
              <a:rPr kumimoji="1" lang="zh-CN" altLang="en-US" sz="3000" b="1" dirty="0">
                <a:latin typeface="Times New Roman" panose="02020603050405020304" pitchFamily="18" charset="0"/>
                <a:ea typeface="+mn-ea"/>
                <a:cs typeface="Times New Roman" panose="02020603050405020304" pitchFamily="18" charset="0"/>
              </a:rPr>
              <a:t>构建</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000" dirty="0">
                <a:latin typeface="Times New Roman" panose="02020603050405020304" pitchFamily="18" charset="0"/>
                <a:ea typeface="+mn-ea"/>
                <a:cs typeface="Times New Roman" panose="02020603050405020304" pitchFamily="18" charset="0"/>
              </a:rPr>
              <a:t>误差过程为正态分布、收益为零均值、无自相关平稳过程是基本SV模型的基本假设</a:t>
            </a:r>
            <a:r>
              <a:rPr kumimoji="1" lang="zh-CN" altLang="en-US" sz="2000" dirty="0">
                <a:latin typeface="Times New Roman" panose="02020603050405020304" pitchFamily="18" charset="0"/>
                <a:ea typeface="+mn-ea"/>
                <a:cs typeface="Times New Roman" panose="02020603050405020304" pitchFamily="18" charset="0"/>
              </a:rPr>
              <a:t>，随机波动模型的具体形式为：</a:t>
            </a: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000" dirty="0">
                <a:latin typeface="Times New Roman" panose="02020603050405020304" pitchFamily="18" charset="0"/>
                <a:ea typeface="+mn-ea"/>
                <a:cs typeface="Times New Roman" panose="02020603050405020304" pitchFamily="18" charset="0"/>
              </a:rPr>
              <a:t>上式中，SV模型的波动率是由均值方程和波动方程组合构成的。    表示第 t 日的收益率；  为独立同分布的正态白噪声干扰，且满足                          ；   为独立同分布的波动的扰动水平，且满足             ，其中   是反映波动扰动水平的参数；   是反映波动水平的参数；误差项     和     都是一个不可能被观测的值，且两者之间不具有任何的相关性；    通常被认为是用来度量反应股票波动持续性的参数，反映了当前波动对未来波动的影响，并且对于	      ，SV模型是协方差平稳的；   是刻画波动率的随机过程，并且具有一阶自回归特征，且持续性参数为     。</a:t>
            </a:r>
          </a:p>
          <a:p>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3" name="对象 -2147482185"/>
          <p:cNvGraphicFramePr>
            <a:graphicFrameLocks noChangeAspect="1"/>
          </p:cNvGraphicFramePr>
          <p:nvPr/>
        </p:nvGraphicFramePr>
        <p:xfrm>
          <a:off x="3933190" y="1989455"/>
          <a:ext cx="2789555" cy="713740"/>
        </p:xfrm>
        <a:graphic>
          <a:graphicData uri="http://schemas.openxmlformats.org/presentationml/2006/ole">
            <mc:AlternateContent xmlns:mc="http://schemas.openxmlformats.org/markup-compatibility/2006">
              <mc:Choice xmlns:v="urn:schemas-microsoft-com:vml" Requires="v">
                <p:oleObj spid="_x0000_s33024" r:id="rId3" imgW="1701800" imgH="431800" progId="Equation.DSMT4">
                  <p:embed/>
                </p:oleObj>
              </mc:Choice>
              <mc:Fallback>
                <p:oleObj r:id="rId3" imgW="1701800" imgH="431800" progId="Equation.DSMT4">
                  <p:embed/>
                  <p:pic>
                    <p:nvPicPr>
                      <p:cNvPr id="0" name="图片 3075"/>
                      <p:cNvPicPr/>
                      <p:nvPr/>
                    </p:nvPicPr>
                    <p:blipFill>
                      <a:blip r:embed="rId4"/>
                      <a:stretch>
                        <a:fillRect/>
                      </a:stretch>
                    </p:blipFill>
                    <p:spPr>
                      <a:xfrm>
                        <a:off x="3933190" y="1989455"/>
                        <a:ext cx="2789555" cy="713740"/>
                      </a:xfrm>
                      <a:prstGeom prst="rect">
                        <a:avLst/>
                      </a:prstGeom>
                      <a:noFill/>
                      <a:ln w="38100">
                        <a:noFill/>
                        <a:miter/>
                      </a:ln>
                    </p:spPr>
                  </p:pic>
                </p:oleObj>
              </mc:Fallback>
            </mc:AlternateContent>
          </a:graphicData>
        </a:graphic>
      </p:graphicFrame>
      <p:graphicFrame>
        <p:nvGraphicFramePr>
          <p:cNvPr id="4" name="对象 -2147482184"/>
          <p:cNvGraphicFramePr>
            <a:graphicFrameLocks noChangeAspect="1"/>
          </p:cNvGraphicFramePr>
          <p:nvPr/>
        </p:nvGraphicFramePr>
        <p:xfrm>
          <a:off x="3429635" y="2781300"/>
          <a:ext cx="3637915" cy="384175"/>
        </p:xfrm>
        <a:graphic>
          <a:graphicData uri="http://schemas.openxmlformats.org/presentationml/2006/ole">
            <mc:AlternateContent xmlns:mc="http://schemas.openxmlformats.org/markup-compatibility/2006">
              <mc:Choice xmlns:v="urn:schemas-microsoft-com:vml" Requires="v">
                <p:oleObj spid="_x0000_s33025" r:id="rId5" imgW="2159000" imgH="228600" progId="Equation.DSMT4">
                  <p:embed/>
                </p:oleObj>
              </mc:Choice>
              <mc:Fallback>
                <p:oleObj r:id="rId5" imgW="2159000" imgH="228600" progId="Equation.DSMT4">
                  <p:embed/>
                  <p:pic>
                    <p:nvPicPr>
                      <p:cNvPr id="0" name="图片 12"/>
                      <p:cNvPicPr/>
                      <p:nvPr/>
                    </p:nvPicPr>
                    <p:blipFill>
                      <a:blip r:embed="rId6"/>
                      <a:stretch>
                        <a:fillRect/>
                      </a:stretch>
                    </p:blipFill>
                    <p:spPr>
                      <a:xfrm>
                        <a:off x="3429635" y="2781300"/>
                        <a:ext cx="3637915" cy="384175"/>
                      </a:xfrm>
                      <a:prstGeom prst="rect">
                        <a:avLst/>
                      </a:prstGeom>
                      <a:noFill/>
                      <a:ln w="38100">
                        <a:noFill/>
                        <a:miter/>
                      </a:ln>
                    </p:spPr>
                  </p:pic>
                </p:oleObj>
              </mc:Fallback>
            </mc:AlternateContent>
          </a:graphicData>
        </a:graphic>
      </p:graphicFrame>
      <p:graphicFrame>
        <p:nvGraphicFramePr>
          <p:cNvPr id="6" name="对象 -2147482183"/>
          <p:cNvGraphicFramePr>
            <a:graphicFrameLocks noChangeAspect="1"/>
          </p:cNvGraphicFramePr>
          <p:nvPr/>
        </p:nvGraphicFramePr>
        <p:xfrm>
          <a:off x="7893685" y="3285490"/>
          <a:ext cx="185420" cy="404495"/>
        </p:xfrm>
        <a:graphic>
          <a:graphicData uri="http://schemas.openxmlformats.org/presentationml/2006/ole">
            <mc:AlternateContent xmlns:mc="http://schemas.openxmlformats.org/markup-compatibility/2006">
              <mc:Choice xmlns:v="urn:schemas-microsoft-com:vml" Requires="v">
                <p:oleObj spid="_x0000_s33026" r:id="rId7" imgW="165100" imgH="228600" progId="Equation.DSMT4">
                  <p:embed/>
                </p:oleObj>
              </mc:Choice>
              <mc:Fallback>
                <p:oleObj r:id="rId7" imgW="165100" imgH="228600" progId="Equation.DSMT4">
                  <p:embed/>
                  <p:pic>
                    <p:nvPicPr>
                      <p:cNvPr id="0" name="图片 13"/>
                      <p:cNvPicPr/>
                      <p:nvPr/>
                    </p:nvPicPr>
                    <p:blipFill>
                      <a:blip r:embed="rId8"/>
                      <a:stretch>
                        <a:fillRect/>
                      </a:stretch>
                    </p:blipFill>
                    <p:spPr>
                      <a:xfrm>
                        <a:off x="7893685" y="3285490"/>
                        <a:ext cx="185420" cy="404495"/>
                      </a:xfrm>
                      <a:prstGeom prst="rect">
                        <a:avLst/>
                      </a:prstGeom>
                      <a:noFill/>
                      <a:ln w="38100">
                        <a:noFill/>
                        <a:miter/>
                      </a:ln>
                    </p:spPr>
                  </p:pic>
                </p:oleObj>
              </mc:Fallback>
            </mc:AlternateContent>
          </a:graphicData>
        </a:graphic>
      </p:graphicFrame>
      <p:graphicFrame>
        <p:nvGraphicFramePr>
          <p:cNvPr id="7" name="对象 -2147482182"/>
          <p:cNvGraphicFramePr>
            <a:graphicFrameLocks noChangeAspect="1"/>
          </p:cNvGraphicFramePr>
          <p:nvPr/>
        </p:nvGraphicFramePr>
        <p:xfrm>
          <a:off x="10486390" y="3357245"/>
          <a:ext cx="244475" cy="367030"/>
        </p:xfrm>
        <a:graphic>
          <a:graphicData uri="http://schemas.openxmlformats.org/presentationml/2006/ole">
            <mc:AlternateContent xmlns:mc="http://schemas.openxmlformats.org/markup-compatibility/2006">
              <mc:Choice xmlns:v="urn:schemas-microsoft-com:vml" Requires="v">
                <p:oleObj spid="_x0000_s33027" r:id="rId9" imgW="152400" imgH="228600" progId="Equation.DSMT4">
                  <p:embed/>
                </p:oleObj>
              </mc:Choice>
              <mc:Fallback>
                <p:oleObj r:id="rId9" imgW="152400" imgH="228600" progId="Equation.DSMT4">
                  <p:embed/>
                  <p:pic>
                    <p:nvPicPr>
                      <p:cNvPr id="0" name="图片 14"/>
                      <p:cNvPicPr/>
                      <p:nvPr/>
                    </p:nvPicPr>
                    <p:blipFill>
                      <a:blip r:embed="rId10"/>
                      <a:stretch>
                        <a:fillRect/>
                      </a:stretch>
                    </p:blipFill>
                    <p:spPr>
                      <a:xfrm>
                        <a:off x="10486390" y="3357245"/>
                        <a:ext cx="244475" cy="367030"/>
                      </a:xfrm>
                      <a:prstGeom prst="rect">
                        <a:avLst/>
                      </a:prstGeom>
                      <a:noFill/>
                      <a:ln w="38100">
                        <a:noFill/>
                        <a:miter/>
                      </a:ln>
                    </p:spPr>
                  </p:pic>
                </p:oleObj>
              </mc:Fallback>
            </mc:AlternateContent>
          </a:graphicData>
        </a:graphic>
      </p:graphicFrame>
      <p:graphicFrame>
        <p:nvGraphicFramePr>
          <p:cNvPr id="8" name="对象 -2147482181"/>
          <p:cNvGraphicFramePr>
            <a:graphicFrameLocks noChangeAspect="1"/>
          </p:cNvGraphicFramePr>
          <p:nvPr/>
        </p:nvGraphicFramePr>
        <p:xfrm>
          <a:off x="4221480" y="3789045"/>
          <a:ext cx="1646555" cy="399415"/>
        </p:xfrm>
        <a:graphic>
          <a:graphicData uri="http://schemas.openxmlformats.org/presentationml/2006/ole">
            <mc:AlternateContent xmlns:mc="http://schemas.openxmlformats.org/markup-compatibility/2006">
              <mc:Choice xmlns:v="urn:schemas-microsoft-com:vml" Requires="v">
                <p:oleObj spid="_x0000_s33028" r:id="rId11" imgW="939800" imgH="228600" progId="Equation.DSMT4">
                  <p:embed/>
                </p:oleObj>
              </mc:Choice>
              <mc:Fallback>
                <p:oleObj r:id="rId11" imgW="939800" imgH="228600" progId="Equation.DSMT4">
                  <p:embed/>
                  <p:pic>
                    <p:nvPicPr>
                      <p:cNvPr id="0" name="图片 15"/>
                      <p:cNvPicPr/>
                      <p:nvPr/>
                    </p:nvPicPr>
                    <p:blipFill>
                      <a:blip r:embed="rId12"/>
                      <a:stretch>
                        <a:fillRect/>
                      </a:stretch>
                    </p:blipFill>
                    <p:spPr>
                      <a:xfrm>
                        <a:off x="4221480" y="3789045"/>
                        <a:ext cx="1646555" cy="399415"/>
                      </a:xfrm>
                      <a:prstGeom prst="rect">
                        <a:avLst/>
                      </a:prstGeom>
                      <a:noFill/>
                      <a:ln w="38100">
                        <a:noFill/>
                        <a:miter/>
                      </a:ln>
                    </p:spPr>
                  </p:pic>
                </p:oleObj>
              </mc:Fallback>
            </mc:AlternateContent>
          </a:graphicData>
        </a:graphic>
      </p:graphicFrame>
      <p:graphicFrame>
        <p:nvGraphicFramePr>
          <p:cNvPr id="9" name="对象 -2147482180"/>
          <p:cNvGraphicFramePr>
            <a:graphicFrameLocks noChangeAspect="1"/>
          </p:cNvGraphicFramePr>
          <p:nvPr/>
        </p:nvGraphicFramePr>
        <p:xfrm>
          <a:off x="6093460" y="3789045"/>
          <a:ext cx="257810" cy="387985"/>
        </p:xfrm>
        <a:graphic>
          <a:graphicData uri="http://schemas.openxmlformats.org/presentationml/2006/ole">
            <mc:AlternateContent xmlns:mc="http://schemas.openxmlformats.org/markup-compatibility/2006">
              <mc:Choice xmlns:v="urn:schemas-microsoft-com:vml" Requires="v">
                <p:oleObj spid="_x0000_s33029" r:id="rId13" imgW="152400" imgH="228600" progId="Equation.DSMT4">
                  <p:embed/>
                </p:oleObj>
              </mc:Choice>
              <mc:Fallback>
                <p:oleObj r:id="rId13" imgW="152400" imgH="228600" progId="Equation.DSMT4">
                  <p:embed/>
                  <p:pic>
                    <p:nvPicPr>
                      <p:cNvPr id="0" name="图片 25"/>
                      <p:cNvPicPr/>
                      <p:nvPr/>
                    </p:nvPicPr>
                    <p:blipFill>
                      <a:blip r:embed="rId14"/>
                      <a:stretch>
                        <a:fillRect/>
                      </a:stretch>
                    </p:blipFill>
                    <p:spPr>
                      <a:xfrm>
                        <a:off x="6093460" y="3789045"/>
                        <a:ext cx="257810" cy="387985"/>
                      </a:xfrm>
                      <a:prstGeom prst="rect">
                        <a:avLst/>
                      </a:prstGeom>
                      <a:noFill/>
                      <a:ln w="38100">
                        <a:noFill/>
                        <a:miter/>
                      </a:ln>
                    </p:spPr>
                  </p:pic>
                </p:oleObj>
              </mc:Fallback>
            </mc:AlternateContent>
          </a:graphicData>
        </a:graphic>
      </p:graphicFrame>
      <p:graphicFrame>
        <p:nvGraphicFramePr>
          <p:cNvPr id="10" name="对象 -2147482179"/>
          <p:cNvGraphicFramePr>
            <a:graphicFrameLocks noChangeAspect="1"/>
          </p:cNvGraphicFramePr>
          <p:nvPr/>
        </p:nvGraphicFramePr>
        <p:xfrm>
          <a:off x="10918190" y="3789680"/>
          <a:ext cx="1193800" cy="401320"/>
        </p:xfrm>
        <a:graphic>
          <a:graphicData uri="http://schemas.openxmlformats.org/presentationml/2006/ole">
            <mc:AlternateContent xmlns:mc="http://schemas.openxmlformats.org/markup-compatibility/2006">
              <mc:Choice xmlns:v="urn:schemas-microsoft-com:vml" Requires="v">
                <p:oleObj spid="_x0000_s33030" r:id="rId15" imgW="1054100" imgH="279400" progId="Equation.DSMT4">
                  <p:embed/>
                </p:oleObj>
              </mc:Choice>
              <mc:Fallback>
                <p:oleObj r:id="rId15" imgW="1054100" imgH="279400" progId="Equation.DSMT4">
                  <p:embed/>
                  <p:pic>
                    <p:nvPicPr>
                      <p:cNvPr id="0" name="图片 26"/>
                      <p:cNvPicPr/>
                      <p:nvPr/>
                    </p:nvPicPr>
                    <p:blipFill>
                      <a:blip r:embed="rId16"/>
                      <a:stretch>
                        <a:fillRect/>
                      </a:stretch>
                    </p:blipFill>
                    <p:spPr>
                      <a:xfrm>
                        <a:off x="10918190" y="3789680"/>
                        <a:ext cx="1193800" cy="401320"/>
                      </a:xfrm>
                      <a:prstGeom prst="rect">
                        <a:avLst/>
                      </a:prstGeom>
                      <a:noFill/>
                      <a:ln w="38100">
                        <a:noFill/>
                        <a:miter/>
                      </a:ln>
                    </p:spPr>
                  </p:pic>
                </p:oleObj>
              </mc:Fallback>
            </mc:AlternateContent>
          </a:graphicData>
        </a:graphic>
      </p:graphicFrame>
      <p:graphicFrame>
        <p:nvGraphicFramePr>
          <p:cNvPr id="11" name="对象 -2147482178"/>
          <p:cNvGraphicFramePr>
            <a:graphicFrameLocks noChangeAspect="1"/>
          </p:cNvGraphicFramePr>
          <p:nvPr/>
        </p:nvGraphicFramePr>
        <p:xfrm>
          <a:off x="1412875" y="4337050"/>
          <a:ext cx="290830" cy="278765"/>
        </p:xfrm>
        <a:graphic>
          <a:graphicData uri="http://schemas.openxmlformats.org/presentationml/2006/ole">
            <mc:AlternateContent xmlns:mc="http://schemas.openxmlformats.org/markup-compatibility/2006">
              <mc:Choice xmlns:v="urn:schemas-microsoft-com:vml" Requires="v">
                <p:oleObj spid="_x0000_s33031" r:id="rId17" imgW="127000" imgH="139700" progId="Equation.DSMT4">
                  <p:embed/>
                </p:oleObj>
              </mc:Choice>
              <mc:Fallback>
                <p:oleObj r:id="rId17" imgW="127000" imgH="139700" progId="Equation.DSMT4">
                  <p:embed/>
                  <p:pic>
                    <p:nvPicPr>
                      <p:cNvPr id="0" name="图片 27"/>
                      <p:cNvPicPr/>
                      <p:nvPr/>
                    </p:nvPicPr>
                    <p:blipFill>
                      <a:blip r:embed="rId18"/>
                      <a:stretch>
                        <a:fillRect/>
                      </a:stretch>
                    </p:blipFill>
                    <p:spPr>
                      <a:xfrm>
                        <a:off x="1412875" y="4337050"/>
                        <a:ext cx="290830" cy="278765"/>
                      </a:xfrm>
                      <a:prstGeom prst="rect">
                        <a:avLst/>
                      </a:prstGeom>
                      <a:noFill/>
                      <a:ln w="38100">
                        <a:noFill/>
                        <a:miter/>
                      </a:ln>
                    </p:spPr>
                  </p:pic>
                </p:oleObj>
              </mc:Fallback>
            </mc:AlternateContent>
          </a:graphicData>
        </a:graphic>
      </p:graphicFrame>
      <p:graphicFrame>
        <p:nvGraphicFramePr>
          <p:cNvPr id="12" name="对象 -2147482177"/>
          <p:cNvGraphicFramePr>
            <a:graphicFrameLocks noChangeAspect="1"/>
          </p:cNvGraphicFramePr>
          <p:nvPr/>
        </p:nvGraphicFramePr>
        <p:xfrm>
          <a:off x="4869815" y="4364990"/>
          <a:ext cx="249555" cy="273685"/>
        </p:xfrm>
        <a:graphic>
          <a:graphicData uri="http://schemas.openxmlformats.org/presentationml/2006/ole">
            <mc:AlternateContent xmlns:mc="http://schemas.openxmlformats.org/markup-compatibility/2006">
              <mc:Choice xmlns:v="urn:schemas-microsoft-com:vml" Requires="v">
                <p:oleObj spid="_x0000_s33032" r:id="rId19" imgW="152400" imgH="165100" progId="Equation.DSMT4">
                  <p:embed/>
                </p:oleObj>
              </mc:Choice>
              <mc:Fallback>
                <p:oleObj r:id="rId19" imgW="152400" imgH="165100" progId="Equation.DSMT4">
                  <p:embed/>
                  <p:pic>
                    <p:nvPicPr>
                      <p:cNvPr id="0" name="图片 28"/>
                      <p:cNvPicPr/>
                      <p:nvPr/>
                    </p:nvPicPr>
                    <p:blipFill>
                      <a:blip r:embed="rId20"/>
                      <a:stretch>
                        <a:fillRect/>
                      </a:stretch>
                    </p:blipFill>
                    <p:spPr>
                      <a:xfrm>
                        <a:off x="4869815" y="4364990"/>
                        <a:ext cx="249555" cy="273685"/>
                      </a:xfrm>
                      <a:prstGeom prst="rect">
                        <a:avLst/>
                      </a:prstGeom>
                      <a:noFill/>
                      <a:ln w="38100">
                        <a:noFill/>
                        <a:miter/>
                      </a:ln>
                    </p:spPr>
                  </p:pic>
                </p:oleObj>
              </mc:Fallback>
            </mc:AlternateContent>
          </a:graphicData>
        </a:graphic>
      </p:graphicFrame>
      <p:graphicFrame>
        <p:nvGraphicFramePr>
          <p:cNvPr id="17" name="对象 -2147482176"/>
          <p:cNvGraphicFramePr>
            <a:graphicFrameLocks noChangeAspect="1"/>
          </p:cNvGraphicFramePr>
          <p:nvPr/>
        </p:nvGraphicFramePr>
        <p:xfrm>
          <a:off x="8757920" y="4221480"/>
          <a:ext cx="271780" cy="407670"/>
        </p:xfrm>
        <a:graphic>
          <a:graphicData uri="http://schemas.openxmlformats.org/presentationml/2006/ole">
            <mc:AlternateContent xmlns:mc="http://schemas.openxmlformats.org/markup-compatibility/2006">
              <mc:Choice xmlns:v="urn:schemas-microsoft-com:vml" Requires="v">
                <p:oleObj spid="_x0000_s33033" r:id="rId21" imgW="152400" imgH="228600" progId="Equation.DSMT4">
                  <p:embed/>
                </p:oleObj>
              </mc:Choice>
              <mc:Fallback>
                <p:oleObj r:id="rId21" imgW="152400" imgH="228600" progId="Equation.DSMT4">
                  <p:embed/>
                  <p:pic>
                    <p:nvPicPr>
                      <p:cNvPr id="0" name="图片 29"/>
                      <p:cNvPicPr/>
                      <p:nvPr/>
                    </p:nvPicPr>
                    <p:blipFill>
                      <a:blip r:embed="rId14"/>
                      <a:stretch>
                        <a:fillRect/>
                      </a:stretch>
                    </p:blipFill>
                    <p:spPr>
                      <a:xfrm>
                        <a:off x="8757920" y="4221480"/>
                        <a:ext cx="271780" cy="407670"/>
                      </a:xfrm>
                      <a:prstGeom prst="rect">
                        <a:avLst/>
                      </a:prstGeom>
                      <a:noFill/>
                      <a:ln w="38100">
                        <a:noFill/>
                        <a:miter/>
                      </a:ln>
                    </p:spPr>
                  </p:pic>
                </p:oleObj>
              </mc:Fallback>
            </mc:AlternateContent>
          </a:graphicData>
        </a:graphic>
      </p:graphicFrame>
      <p:graphicFrame>
        <p:nvGraphicFramePr>
          <p:cNvPr id="18" name="对象 -2147482175"/>
          <p:cNvGraphicFramePr>
            <a:graphicFrameLocks noChangeAspect="1"/>
          </p:cNvGraphicFramePr>
          <p:nvPr/>
        </p:nvGraphicFramePr>
        <p:xfrm>
          <a:off x="9262110" y="4214495"/>
          <a:ext cx="282575" cy="424180"/>
        </p:xfrm>
        <a:graphic>
          <a:graphicData uri="http://schemas.openxmlformats.org/presentationml/2006/ole">
            <mc:AlternateContent xmlns:mc="http://schemas.openxmlformats.org/markup-compatibility/2006">
              <mc:Choice xmlns:v="urn:schemas-microsoft-com:vml" Requires="v">
                <p:oleObj spid="_x0000_s33034" r:id="rId22" imgW="152400" imgH="228600" progId="Equation.DSMT4">
                  <p:embed/>
                </p:oleObj>
              </mc:Choice>
              <mc:Fallback>
                <p:oleObj r:id="rId22" imgW="152400" imgH="228600" progId="Equation.DSMT4">
                  <p:embed/>
                  <p:pic>
                    <p:nvPicPr>
                      <p:cNvPr id="0" name="图片 30"/>
                      <p:cNvPicPr/>
                      <p:nvPr/>
                    </p:nvPicPr>
                    <p:blipFill>
                      <a:blip r:embed="rId10"/>
                      <a:stretch>
                        <a:fillRect/>
                      </a:stretch>
                    </p:blipFill>
                    <p:spPr>
                      <a:xfrm>
                        <a:off x="9262110" y="4214495"/>
                        <a:ext cx="282575" cy="424180"/>
                      </a:xfrm>
                      <a:prstGeom prst="rect">
                        <a:avLst/>
                      </a:prstGeom>
                      <a:noFill/>
                      <a:ln w="38100">
                        <a:noFill/>
                        <a:miter/>
                      </a:ln>
                    </p:spPr>
                  </p:pic>
                </p:oleObj>
              </mc:Fallback>
            </mc:AlternateContent>
          </a:graphicData>
        </a:graphic>
      </p:graphicFrame>
      <p:graphicFrame>
        <p:nvGraphicFramePr>
          <p:cNvPr id="19" name="对象 -2147482174"/>
          <p:cNvGraphicFramePr>
            <a:graphicFrameLocks noChangeAspect="1"/>
          </p:cNvGraphicFramePr>
          <p:nvPr/>
        </p:nvGraphicFramePr>
        <p:xfrm>
          <a:off x="5445760" y="4780915"/>
          <a:ext cx="325755" cy="299720"/>
        </p:xfrm>
        <a:graphic>
          <a:graphicData uri="http://schemas.openxmlformats.org/presentationml/2006/ole">
            <mc:AlternateContent xmlns:mc="http://schemas.openxmlformats.org/markup-compatibility/2006">
              <mc:Choice xmlns:v="urn:schemas-microsoft-com:vml" Requires="v">
                <p:oleObj spid="_x0000_s33035" r:id="rId23" imgW="139700" imgH="165100" progId="Equation.DSMT4">
                  <p:embed/>
                </p:oleObj>
              </mc:Choice>
              <mc:Fallback>
                <p:oleObj r:id="rId23" imgW="139700" imgH="165100" progId="Equation.DSMT4">
                  <p:embed/>
                  <p:pic>
                    <p:nvPicPr>
                      <p:cNvPr id="0" name="图片 31"/>
                      <p:cNvPicPr/>
                      <p:nvPr/>
                    </p:nvPicPr>
                    <p:blipFill>
                      <a:blip r:embed="rId24"/>
                      <a:stretch>
                        <a:fillRect/>
                      </a:stretch>
                    </p:blipFill>
                    <p:spPr>
                      <a:xfrm>
                        <a:off x="5445760" y="4780915"/>
                        <a:ext cx="325755" cy="299720"/>
                      </a:xfrm>
                      <a:prstGeom prst="rect">
                        <a:avLst/>
                      </a:prstGeom>
                      <a:noFill/>
                      <a:ln w="38100">
                        <a:noFill/>
                        <a:miter/>
                      </a:ln>
                    </p:spPr>
                  </p:pic>
                </p:oleObj>
              </mc:Fallback>
            </mc:AlternateContent>
          </a:graphicData>
        </a:graphic>
      </p:graphicFrame>
      <p:graphicFrame>
        <p:nvGraphicFramePr>
          <p:cNvPr id="20" name="对象 -2147482173"/>
          <p:cNvGraphicFramePr>
            <a:graphicFrameLocks noChangeAspect="1"/>
          </p:cNvGraphicFramePr>
          <p:nvPr/>
        </p:nvGraphicFramePr>
        <p:xfrm>
          <a:off x="5589270" y="5193665"/>
          <a:ext cx="614680" cy="389890"/>
        </p:xfrm>
        <a:graphic>
          <a:graphicData uri="http://schemas.openxmlformats.org/presentationml/2006/ole">
            <mc:AlternateContent xmlns:mc="http://schemas.openxmlformats.org/markup-compatibility/2006">
              <mc:Choice xmlns:v="urn:schemas-microsoft-com:vml" Requires="v">
                <p:oleObj spid="_x0000_s33036" r:id="rId25" imgW="393700" imgH="254000" progId="Equation.DSMT4">
                  <p:embed/>
                </p:oleObj>
              </mc:Choice>
              <mc:Fallback>
                <p:oleObj r:id="rId25" imgW="393700" imgH="254000" progId="Equation.DSMT4">
                  <p:embed/>
                  <p:pic>
                    <p:nvPicPr>
                      <p:cNvPr id="0" name="图片 32"/>
                      <p:cNvPicPr/>
                      <p:nvPr/>
                    </p:nvPicPr>
                    <p:blipFill>
                      <a:blip r:embed="rId26"/>
                      <a:stretch>
                        <a:fillRect/>
                      </a:stretch>
                    </p:blipFill>
                    <p:spPr>
                      <a:xfrm>
                        <a:off x="5589270" y="5193665"/>
                        <a:ext cx="614680" cy="389890"/>
                      </a:xfrm>
                      <a:prstGeom prst="rect">
                        <a:avLst/>
                      </a:prstGeom>
                      <a:noFill/>
                      <a:ln w="38100">
                        <a:noFill/>
                        <a:miter/>
                      </a:ln>
                    </p:spPr>
                  </p:pic>
                </p:oleObj>
              </mc:Fallback>
            </mc:AlternateContent>
          </a:graphicData>
        </a:graphic>
      </p:graphicFrame>
      <p:graphicFrame>
        <p:nvGraphicFramePr>
          <p:cNvPr id="21" name="对象 -2147482172"/>
          <p:cNvGraphicFramePr>
            <a:graphicFrameLocks noChangeAspect="1"/>
          </p:cNvGraphicFramePr>
          <p:nvPr/>
        </p:nvGraphicFramePr>
        <p:xfrm>
          <a:off x="9262110" y="5193665"/>
          <a:ext cx="238125" cy="389890"/>
        </p:xfrm>
        <a:graphic>
          <a:graphicData uri="http://schemas.openxmlformats.org/presentationml/2006/ole">
            <mc:AlternateContent xmlns:mc="http://schemas.openxmlformats.org/markup-compatibility/2006">
              <mc:Choice xmlns:v="urn:schemas-microsoft-com:vml" Requires="v">
                <p:oleObj spid="_x0000_s33037" r:id="rId27" imgW="152400" imgH="228600" progId="Equation.DSMT4">
                  <p:embed/>
                </p:oleObj>
              </mc:Choice>
              <mc:Fallback>
                <p:oleObj r:id="rId27" imgW="152400" imgH="228600" progId="Equation.DSMT4">
                  <p:embed/>
                  <p:pic>
                    <p:nvPicPr>
                      <p:cNvPr id="0" name="图片 33"/>
                      <p:cNvPicPr/>
                      <p:nvPr/>
                    </p:nvPicPr>
                    <p:blipFill>
                      <a:blip r:embed="rId28"/>
                      <a:stretch>
                        <a:fillRect/>
                      </a:stretch>
                    </p:blipFill>
                    <p:spPr>
                      <a:xfrm>
                        <a:off x="9262110" y="5193665"/>
                        <a:ext cx="238125" cy="389890"/>
                      </a:xfrm>
                      <a:prstGeom prst="rect">
                        <a:avLst/>
                      </a:prstGeom>
                      <a:noFill/>
                      <a:ln w="38100">
                        <a:noFill/>
                        <a:miter/>
                      </a:ln>
                    </p:spPr>
                  </p:pic>
                </p:oleObj>
              </mc:Fallback>
            </mc:AlternateContent>
          </a:graphicData>
        </a:graphic>
      </p:graphicFrame>
      <p:graphicFrame>
        <p:nvGraphicFramePr>
          <p:cNvPr id="22" name="对象 -2147482171"/>
          <p:cNvGraphicFramePr>
            <a:graphicFrameLocks noChangeAspect="1"/>
          </p:cNvGraphicFramePr>
          <p:nvPr/>
        </p:nvGraphicFramePr>
        <p:xfrm>
          <a:off x="6309360" y="5661660"/>
          <a:ext cx="271780" cy="327660"/>
        </p:xfrm>
        <a:graphic>
          <a:graphicData uri="http://schemas.openxmlformats.org/presentationml/2006/ole">
            <mc:AlternateContent xmlns:mc="http://schemas.openxmlformats.org/markup-compatibility/2006">
              <mc:Choice xmlns:v="urn:schemas-microsoft-com:vml" Requires="v">
                <p:oleObj spid="_x0000_s33038" r:id="rId29" imgW="139700" imgH="165100" progId="Equation.DSMT4">
                  <p:embed/>
                </p:oleObj>
              </mc:Choice>
              <mc:Fallback>
                <p:oleObj r:id="rId29" imgW="139700" imgH="165100" progId="Equation.DSMT4">
                  <p:embed/>
                  <p:pic>
                    <p:nvPicPr>
                      <p:cNvPr id="0" name="图片 34"/>
                      <p:cNvPicPr/>
                      <p:nvPr/>
                    </p:nvPicPr>
                    <p:blipFill>
                      <a:blip r:embed="rId24"/>
                      <a:stretch>
                        <a:fillRect/>
                      </a:stretch>
                    </p:blipFill>
                    <p:spPr>
                      <a:xfrm>
                        <a:off x="6309360" y="5661660"/>
                        <a:ext cx="271780" cy="3276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lang="zh-CN" altLang="en-US" sz="2800" b="1" cap="small" dirty="0" smtClean="0">
                <a:latin typeface="微软雅黑" panose="020B0503020204020204" pitchFamily="34" charset="-122"/>
                <a:ea typeface="微软雅黑" panose="020B0503020204020204" pitchFamily="34" charset="-122"/>
                <a:cs typeface="+mn-cs"/>
              </a:rPr>
              <a:t>节 </a:t>
            </a:r>
            <a:r>
              <a:rPr lang="zh-CN" altLang="en-US" sz="2800" b="1" cap="small" dirty="0">
                <a:latin typeface="微软雅黑" panose="020B0503020204020204" pitchFamily="34" charset="-122"/>
                <a:ea typeface="微软雅黑" panose="020B0503020204020204" pitchFamily="34" charset="-122"/>
                <a:cs typeface="+mn-cs"/>
              </a:rPr>
              <a:t>随机波动</a:t>
            </a:r>
            <a:r>
              <a:rPr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260985" y="621030"/>
            <a:ext cx="11407140"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若考虑系统存在单变量波动，则其一般情况的表达式为：</a:t>
            </a:r>
          </a:p>
          <a:p>
            <a:pPr marL="342900" indent="-342900">
              <a:lnSpc>
                <a:spcPct val="150000"/>
              </a:lnSpc>
              <a:buFont typeface="Arial" panose="020B0604020202020204" pitchFamily="34" charset="0"/>
              <a:buChar char="•"/>
            </a:pP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sz="2000" dirty="0">
                <a:latin typeface="Times New Roman" panose="02020603050405020304" pitchFamily="18" charset="0"/>
                <a:ea typeface="+mn-ea"/>
                <a:cs typeface="Times New Roman" panose="02020603050405020304" pitchFamily="18" charset="0"/>
              </a:rPr>
              <a:t>上</a:t>
            </a:r>
            <a:r>
              <a:rPr kumimoji="1" sz="2000" dirty="0">
                <a:latin typeface="Times New Roman" panose="02020603050405020304" pitchFamily="18" charset="0"/>
                <a:ea typeface="+mn-ea"/>
                <a:cs typeface="Times New Roman" panose="02020603050405020304" pitchFamily="18" charset="0"/>
              </a:rPr>
              <a:t>式中，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t-1</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时刻可获得的信息集，</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为前期可测变量的一个可测函数</a:t>
            </a:r>
            <a:r>
              <a:rPr kumimoji="1" lang="zh-CN"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为一个待设定的严格正波动过程，</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独立标准正态分布过程，它与前期可测变量及同期变量无关。</a:t>
            </a: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对于上式的约束条件，最主要的是一阶矩与二阶矩可以完全解释</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的同期相依性，即残差的标准化及分布系统演化具有不变的性质，即：</a:t>
            </a: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上式中由于</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已知，要想求得</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，只要再可获得</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的值即可。所以，对于波动模型来讲，决定性的问题是</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是否可测。</a:t>
            </a: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ARCH模型和SV模型的本质区别就在于此。</a:t>
            </a:r>
          </a:p>
          <a:p>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3" name="对象 -2147482170"/>
          <p:cNvGraphicFramePr>
            <a:graphicFrameLocks noChangeAspect="1"/>
          </p:cNvGraphicFramePr>
          <p:nvPr/>
        </p:nvGraphicFramePr>
        <p:xfrm>
          <a:off x="5596255" y="1196975"/>
          <a:ext cx="1505585" cy="412750"/>
        </p:xfrm>
        <a:graphic>
          <a:graphicData uri="http://schemas.openxmlformats.org/presentationml/2006/ole">
            <mc:AlternateContent xmlns:mc="http://schemas.openxmlformats.org/markup-compatibility/2006">
              <mc:Choice xmlns:v="urn:schemas-microsoft-com:vml" Requires="v">
                <p:oleObj spid="_x0000_s34014" r:id="rId3" imgW="838200" imgH="228600" progId="Equation.DSMT4">
                  <p:embed/>
                </p:oleObj>
              </mc:Choice>
              <mc:Fallback>
                <p:oleObj r:id="rId3" imgW="838200" imgH="228600" progId="Equation.DSMT4">
                  <p:embed/>
                  <p:pic>
                    <p:nvPicPr>
                      <p:cNvPr id="0" name="图片 22"/>
                      <p:cNvPicPr/>
                      <p:nvPr/>
                    </p:nvPicPr>
                    <p:blipFill>
                      <a:blip r:embed="rId4"/>
                      <a:stretch>
                        <a:fillRect/>
                      </a:stretch>
                    </p:blipFill>
                    <p:spPr>
                      <a:xfrm>
                        <a:off x="5596255" y="1196975"/>
                        <a:ext cx="1505585" cy="412750"/>
                      </a:xfrm>
                      <a:prstGeom prst="rect">
                        <a:avLst/>
                      </a:prstGeom>
                      <a:noFill/>
                      <a:ln w="38100">
                        <a:noFill/>
                        <a:miter/>
                      </a:ln>
                    </p:spPr>
                  </p:pic>
                </p:oleObj>
              </mc:Fallback>
            </mc:AlternateContent>
          </a:graphicData>
        </a:graphic>
      </p:graphicFrame>
      <p:graphicFrame>
        <p:nvGraphicFramePr>
          <p:cNvPr id="4" name="对象 -2147482169"/>
          <p:cNvGraphicFramePr>
            <a:graphicFrameLocks noChangeAspect="1"/>
          </p:cNvGraphicFramePr>
          <p:nvPr/>
        </p:nvGraphicFramePr>
        <p:xfrm>
          <a:off x="1701165" y="1629410"/>
          <a:ext cx="938530" cy="402590"/>
        </p:xfrm>
        <a:graphic>
          <a:graphicData uri="http://schemas.openxmlformats.org/presentationml/2006/ole">
            <mc:AlternateContent xmlns:mc="http://schemas.openxmlformats.org/markup-compatibility/2006">
              <mc:Choice xmlns:v="urn:schemas-microsoft-com:vml" Requires="v">
                <p:oleObj spid="_x0000_s34015" r:id="rId5" imgW="533400" imgH="228600" progId="Equation.DSMT4">
                  <p:embed/>
                </p:oleObj>
              </mc:Choice>
              <mc:Fallback>
                <p:oleObj r:id="rId5" imgW="533400" imgH="228600" progId="Equation.DSMT4">
                  <p:embed/>
                  <p:pic>
                    <p:nvPicPr>
                      <p:cNvPr id="0" name="图片 23"/>
                      <p:cNvPicPr/>
                      <p:nvPr/>
                    </p:nvPicPr>
                    <p:blipFill>
                      <a:blip r:embed="rId6"/>
                      <a:stretch>
                        <a:fillRect/>
                      </a:stretch>
                    </p:blipFill>
                    <p:spPr>
                      <a:xfrm>
                        <a:off x="1701165" y="1629410"/>
                        <a:ext cx="938530" cy="402590"/>
                      </a:xfrm>
                      <a:prstGeom prst="rect">
                        <a:avLst/>
                      </a:prstGeom>
                      <a:noFill/>
                      <a:ln w="38100">
                        <a:noFill/>
                        <a:miter/>
                      </a:ln>
                    </p:spPr>
                  </p:pic>
                </p:oleObj>
              </mc:Fallback>
            </mc:AlternateContent>
          </a:graphicData>
        </a:graphic>
      </p:graphicFrame>
      <p:graphicFrame>
        <p:nvGraphicFramePr>
          <p:cNvPr id="6" name="对象 -2147482168"/>
          <p:cNvGraphicFramePr>
            <a:graphicFrameLocks noChangeAspect="1"/>
          </p:cNvGraphicFramePr>
          <p:nvPr/>
        </p:nvGraphicFramePr>
        <p:xfrm>
          <a:off x="2925445" y="1629410"/>
          <a:ext cx="455930" cy="384175"/>
        </p:xfrm>
        <a:graphic>
          <a:graphicData uri="http://schemas.openxmlformats.org/presentationml/2006/ole">
            <mc:AlternateContent xmlns:mc="http://schemas.openxmlformats.org/markup-compatibility/2006">
              <mc:Choice xmlns:v="urn:schemas-microsoft-com:vml" Requires="v">
                <p:oleObj spid="_x0000_s34016" r:id="rId7" imgW="266700" imgH="228600" progId="Equation.DSMT4">
                  <p:embed/>
                </p:oleObj>
              </mc:Choice>
              <mc:Fallback>
                <p:oleObj r:id="rId7" imgW="266700" imgH="228600" progId="Equation.DSMT4">
                  <p:embed/>
                  <p:pic>
                    <p:nvPicPr>
                      <p:cNvPr id="0" name="图片 24"/>
                      <p:cNvPicPr/>
                      <p:nvPr/>
                    </p:nvPicPr>
                    <p:blipFill>
                      <a:blip r:embed="rId8"/>
                      <a:stretch>
                        <a:fillRect/>
                      </a:stretch>
                    </p:blipFill>
                    <p:spPr>
                      <a:xfrm>
                        <a:off x="2925445" y="1629410"/>
                        <a:ext cx="455930" cy="384175"/>
                      </a:xfrm>
                      <a:prstGeom prst="rect">
                        <a:avLst/>
                      </a:prstGeom>
                      <a:noFill/>
                      <a:ln w="38100">
                        <a:noFill/>
                        <a:miter/>
                      </a:ln>
                    </p:spPr>
                  </p:pic>
                </p:oleObj>
              </mc:Fallback>
            </mc:AlternateContent>
          </a:graphicData>
        </a:graphic>
      </p:graphicFrame>
      <p:graphicFrame>
        <p:nvGraphicFramePr>
          <p:cNvPr id="7" name="对象 -2147482167"/>
          <p:cNvGraphicFramePr>
            <a:graphicFrameLocks noChangeAspect="1"/>
          </p:cNvGraphicFramePr>
          <p:nvPr/>
        </p:nvGraphicFramePr>
        <p:xfrm>
          <a:off x="7101840" y="1629410"/>
          <a:ext cx="1381760" cy="438785"/>
        </p:xfrm>
        <a:graphic>
          <a:graphicData uri="http://schemas.openxmlformats.org/presentationml/2006/ole">
            <mc:AlternateContent xmlns:mc="http://schemas.openxmlformats.org/markup-compatibility/2006">
              <mc:Choice xmlns:v="urn:schemas-microsoft-com:vml" Requires="v">
                <p:oleObj spid="_x0000_s34017" r:id="rId9" imgW="786765" imgH="254000" progId="Equation.DSMT4">
                  <p:embed/>
                </p:oleObj>
              </mc:Choice>
              <mc:Fallback>
                <p:oleObj r:id="rId9" imgW="786765" imgH="254000" progId="Equation.DSMT4">
                  <p:embed/>
                  <p:pic>
                    <p:nvPicPr>
                      <p:cNvPr id="0" name="图片 35"/>
                      <p:cNvPicPr/>
                      <p:nvPr/>
                    </p:nvPicPr>
                    <p:blipFill>
                      <a:blip r:embed="rId10"/>
                      <a:stretch>
                        <a:fillRect/>
                      </a:stretch>
                    </p:blipFill>
                    <p:spPr>
                      <a:xfrm>
                        <a:off x="7101840" y="1629410"/>
                        <a:ext cx="1381760" cy="438785"/>
                      </a:xfrm>
                      <a:prstGeom prst="rect">
                        <a:avLst/>
                      </a:prstGeom>
                      <a:noFill/>
                      <a:ln w="38100">
                        <a:noFill/>
                        <a:miter/>
                      </a:ln>
                    </p:spPr>
                  </p:pic>
                </p:oleObj>
              </mc:Fallback>
            </mc:AlternateContent>
          </a:graphicData>
        </a:graphic>
      </p:graphicFrame>
      <p:graphicFrame>
        <p:nvGraphicFramePr>
          <p:cNvPr id="8" name="对象 -2147482166"/>
          <p:cNvGraphicFramePr>
            <a:graphicFrameLocks noChangeAspect="1"/>
          </p:cNvGraphicFramePr>
          <p:nvPr/>
        </p:nvGraphicFramePr>
        <p:xfrm>
          <a:off x="1772920" y="2124710"/>
          <a:ext cx="324485" cy="410210"/>
        </p:xfrm>
        <a:graphic>
          <a:graphicData uri="http://schemas.openxmlformats.org/presentationml/2006/ole">
            <mc:AlternateContent xmlns:mc="http://schemas.openxmlformats.org/markup-compatibility/2006">
              <mc:Choice xmlns:v="urn:schemas-microsoft-com:vml" Requires="v">
                <p:oleObj spid="_x0000_s34018" r:id="rId11" imgW="177800" imgH="228600" progId="Equation.DSMT4">
                  <p:embed/>
                </p:oleObj>
              </mc:Choice>
              <mc:Fallback>
                <p:oleObj r:id="rId11" imgW="177800" imgH="228600" progId="Equation.DSMT4">
                  <p:embed/>
                  <p:pic>
                    <p:nvPicPr>
                      <p:cNvPr id="0" name="图片 36"/>
                      <p:cNvPicPr/>
                      <p:nvPr/>
                    </p:nvPicPr>
                    <p:blipFill>
                      <a:blip r:embed="rId12"/>
                      <a:stretch>
                        <a:fillRect/>
                      </a:stretch>
                    </p:blipFill>
                    <p:spPr>
                      <a:xfrm>
                        <a:off x="1772920" y="2124710"/>
                        <a:ext cx="324485" cy="410210"/>
                      </a:xfrm>
                      <a:prstGeom prst="rect">
                        <a:avLst/>
                      </a:prstGeom>
                      <a:noFill/>
                      <a:ln w="38100">
                        <a:noFill/>
                        <a:miter/>
                      </a:ln>
                    </p:spPr>
                  </p:pic>
                </p:oleObj>
              </mc:Fallback>
            </mc:AlternateContent>
          </a:graphicData>
        </a:graphic>
      </p:graphicFrame>
      <p:graphicFrame>
        <p:nvGraphicFramePr>
          <p:cNvPr id="9" name="对象 -2147482165"/>
          <p:cNvGraphicFramePr>
            <a:graphicFrameLocks noChangeAspect="1"/>
          </p:cNvGraphicFramePr>
          <p:nvPr/>
        </p:nvGraphicFramePr>
        <p:xfrm>
          <a:off x="5949315" y="2132965"/>
          <a:ext cx="455295" cy="401955"/>
        </p:xfrm>
        <a:graphic>
          <a:graphicData uri="http://schemas.openxmlformats.org/presentationml/2006/ole">
            <mc:AlternateContent xmlns:mc="http://schemas.openxmlformats.org/markup-compatibility/2006">
              <mc:Choice xmlns:v="urn:schemas-microsoft-com:vml" Requires="v">
                <p:oleObj spid="_x0000_s34019" r:id="rId13" imgW="279400" imgH="254000" progId="Equation.DSMT4">
                  <p:embed/>
                </p:oleObj>
              </mc:Choice>
              <mc:Fallback>
                <p:oleObj r:id="rId13" imgW="279400" imgH="254000" progId="Equation.DSMT4">
                  <p:embed/>
                  <p:pic>
                    <p:nvPicPr>
                      <p:cNvPr id="0" name="图片 37"/>
                      <p:cNvPicPr/>
                      <p:nvPr/>
                    </p:nvPicPr>
                    <p:blipFill>
                      <a:blip r:embed="rId14"/>
                      <a:stretch>
                        <a:fillRect/>
                      </a:stretch>
                    </p:blipFill>
                    <p:spPr>
                      <a:xfrm>
                        <a:off x="5949315" y="2132965"/>
                        <a:ext cx="455295" cy="401955"/>
                      </a:xfrm>
                      <a:prstGeom prst="rect">
                        <a:avLst/>
                      </a:prstGeom>
                      <a:noFill/>
                      <a:ln w="38100">
                        <a:noFill/>
                        <a:miter/>
                      </a:ln>
                    </p:spPr>
                  </p:pic>
                </p:oleObj>
              </mc:Fallback>
            </mc:AlternateContent>
          </a:graphicData>
        </a:graphic>
      </p:graphicFrame>
      <p:graphicFrame>
        <p:nvGraphicFramePr>
          <p:cNvPr id="10" name="对象 -2147482164"/>
          <p:cNvGraphicFramePr>
            <a:graphicFrameLocks noChangeAspect="1"/>
          </p:cNvGraphicFramePr>
          <p:nvPr/>
        </p:nvGraphicFramePr>
        <p:xfrm>
          <a:off x="8557895" y="2997200"/>
          <a:ext cx="222885" cy="485775"/>
        </p:xfrm>
        <a:graphic>
          <a:graphicData uri="http://schemas.openxmlformats.org/presentationml/2006/ole">
            <mc:AlternateContent xmlns:mc="http://schemas.openxmlformats.org/markup-compatibility/2006">
              <mc:Choice xmlns:v="urn:schemas-microsoft-com:vml" Requires="v">
                <p:oleObj spid="_x0000_s34020" r:id="rId15" imgW="165100" imgH="228600" progId="Equation.DSMT4">
                  <p:embed/>
                </p:oleObj>
              </mc:Choice>
              <mc:Fallback>
                <p:oleObj r:id="rId15" imgW="165100" imgH="228600" progId="Equation.DSMT4">
                  <p:embed/>
                  <p:pic>
                    <p:nvPicPr>
                      <p:cNvPr id="0" name="图片 38"/>
                      <p:cNvPicPr/>
                      <p:nvPr/>
                    </p:nvPicPr>
                    <p:blipFill>
                      <a:blip r:embed="rId16"/>
                      <a:stretch>
                        <a:fillRect/>
                      </a:stretch>
                    </p:blipFill>
                    <p:spPr>
                      <a:xfrm>
                        <a:off x="8557895" y="2997200"/>
                        <a:ext cx="222885" cy="485775"/>
                      </a:xfrm>
                      <a:prstGeom prst="rect">
                        <a:avLst/>
                      </a:prstGeom>
                      <a:noFill/>
                      <a:ln w="38100">
                        <a:noFill/>
                        <a:miter/>
                      </a:ln>
                    </p:spPr>
                  </p:pic>
                </p:oleObj>
              </mc:Fallback>
            </mc:AlternateContent>
          </a:graphicData>
        </a:graphic>
      </p:graphicFrame>
      <p:graphicFrame>
        <p:nvGraphicFramePr>
          <p:cNvPr id="11" name="对象 -2147482163"/>
          <p:cNvGraphicFramePr>
            <a:graphicFrameLocks noChangeAspect="1"/>
          </p:cNvGraphicFramePr>
          <p:nvPr/>
        </p:nvGraphicFramePr>
        <p:xfrm>
          <a:off x="5373370" y="4005580"/>
          <a:ext cx="1940560" cy="459105"/>
        </p:xfrm>
        <a:graphic>
          <a:graphicData uri="http://schemas.openxmlformats.org/presentationml/2006/ole">
            <mc:AlternateContent xmlns:mc="http://schemas.openxmlformats.org/markup-compatibility/2006">
              <mc:Choice xmlns:v="urn:schemas-microsoft-com:vml" Requires="v">
                <p:oleObj spid="_x0000_s34021" r:id="rId17" imgW="1040765" imgH="254000" progId="Equation.DSMT4">
                  <p:embed/>
                </p:oleObj>
              </mc:Choice>
              <mc:Fallback>
                <p:oleObj r:id="rId17" imgW="1040765" imgH="254000" progId="Equation.DSMT4">
                  <p:embed/>
                  <p:pic>
                    <p:nvPicPr>
                      <p:cNvPr id="0" name="图片 39"/>
                      <p:cNvPicPr/>
                      <p:nvPr/>
                    </p:nvPicPr>
                    <p:blipFill>
                      <a:blip r:embed="rId18"/>
                      <a:stretch>
                        <a:fillRect/>
                      </a:stretch>
                    </p:blipFill>
                    <p:spPr>
                      <a:xfrm>
                        <a:off x="5373370" y="4005580"/>
                        <a:ext cx="1940560" cy="459105"/>
                      </a:xfrm>
                      <a:prstGeom prst="rect">
                        <a:avLst/>
                      </a:prstGeom>
                      <a:noFill/>
                      <a:ln w="38100">
                        <a:noFill/>
                        <a:miter/>
                      </a:ln>
                    </p:spPr>
                  </p:pic>
                </p:oleObj>
              </mc:Fallback>
            </mc:AlternateContent>
          </a:graphicData>
        </a:graphic>
      </p:graphicFrame>
      <p:graphicFrame>
        <p:nvGraphicFramePr>
          <p:cNvPr id="12" name="对象 -2147482162"/>
          <p:cNvGraphicFramePr>
            <a:graphicFrameLocks noChangeAspect="1"/>
          </p:cNvGraphicFramePr>
          <p:nvPr/>
        </p:nvGraphicFramePr>
        <p:xfrm>
          <a:off x="2061210" y="4509135"/>
          <a:ext cx="333375" cy="455930"/>
        </p:xfrm>
        <a:graphic>
          <a:graphicData uri="http://schemas.openxmlformats.org/presentationml/2006/ole">
            <mc:AlternateContent xmlns:mc="http://schemas.openxmlformats.org/markup-compatibility/2006">
              <mc:Choice xmlns:v="urn:schemas-microsoft-com:vml" Requires="v">
                <p:oleObj spid="_x0000_s34022" r:id="rId19" imgW="165100" imgH="228600" progId="Equation.DSMT4">
                  <p:embed/>
                </p:oleObj>
              </mc:Choice>
              <mc:Fallback>
                <p:oleObj r:id="rId19" imgW="165100" imgH="228600" progId="Equation.DSMT4">
                  <p:embed/>
                  <p:pic>
                    <p:nvPicPr>
                      <p:cNvPr id="0" name="图片 40"/>
                      <p:cNvPicPr/>
                      <p:nvPr/>
                    </p:nvPicPr>
                    <p:blipFill>
                      <a:blip r:embed="rId20"/>
                      <a:stretch>
                        <a:fillRect/>
                      </a:stretch>
                    </p:blipFill>
                    <p:spPr>
                      <a:xfrm>
                        <a:off x="2061210" y="4509135"/>
                        <a:ext cx="333375" cy="455930"/>
                      </a:xfrm>
                      <a:prstGeom prst="rect">
                        <a:avLst/>
                      </a:prstGeom>
                      <a:noFill/>
                      <a:ln w="38100">
                        <a:noFill/>
                        <a:miter/>
                      </a:ln>
                    </p:spPr>
                  </p:pic>
                </p:oleObj>
              </mc:Fallback>
            </mc:AlternateContent>
          </a:graphicData>
        </a:graphic>
      </p:graphicFrame>
      <p:graphicFrame>
        <p:nvGraphicFramePr>
          <p:cNvPr id="13" name="对象 -2147482161"/>
          <p:cNvGraphicFramePr>
            <a:graphicFrameLocks noChangeAspect="1"/>
          </p:cNvGraphicFramePr>
          <p:nvPr/>
        </p:nvGraphicFramePr>
        <p:xfrm>
          <a:off x="2709545" y="4565015"/>
          <a:ext cx="316230" cy="400050"/>
        </p:xfrm>
        <a:graphic>
          <a:graphicData uri="http://schemas.openxmlformats.org/presentationml/2006/ole">
            <mc:AlternateContent xmlns:mc="http://schemas.openxmlformats.org/markup-compatibility/2006">
              <mc:Choice xmlns:v="urn:schemas-microsoft-com:vml" Requires="v">
                <p:oleObj spid="_x0000_s34023" r:id="rId21" imgW="177800" imgH="228600" progId="Equation.DSMT4">
                  <p:embed/>
                </p:oleObj>
              </mc:Choice>
              <mc:Fallback>
                <p:oleObj r:id="rId21" imgW="177800" imgH="228600" progId="Equation.DSMT4">
                  <p:embed/>
                  <p:pic>
                    <p:nvPicPr>
                      <p:cNvPr id="0" name="图片 41"/>
                      <p:cNvPicPr/>
                      <p:nvPr/>
                    </p:nvPicPr>
                    <p:blipFill>
                      <a:blip r:embed="rId22"/>
                      <a:stretch>
                        <a:fillRect/>
                      </a:stretch>
                    </p:blipFill>
                    <p:spPr>
                      <a:xfrm>
                        <a:off x="2709545" y="4565015"/>
                        <a:ext cx="316230" cy="400050"/>
                      </a:xfrm>
                      <a:prstGeom prst="rect">
                        <a:avLst/>
                      </a:prstGeom>
                      <a:noFill/>
                      <a:ln w="38100">
                        <a:noFill/>
                        <a:miter/>
                      </a:ln>
                    </p:spPr>
                  </p:pic>
                </p:oleObj>
              </mc:Fallback>
            </mc:AlternateContent>
          </a:graphicData>
        </a:graphic>
      </p:graphicFrame>
      <p:graphicFrame>
        <p:nvGraphicFramePr>
          <p:cNvPr id="14" name="对象 -2147482160"/>
          <p:cNvGraphicFramePr>
            <a:graphicFrameLocks noChangeAspect="1"/>
          </p:cNvGraphicFramePr>
          <p:nvPr/>
        </p:nvGraphicFramePr>
        <p:xfrm>
          <a:off x="4941570" y="4581525"/>
          <a:ext cx="264160" cy="396240"/>
        </p:xfrm>
        <a:graphic>
          <a:graphicData uri="http://schemas.openxmlformats.org/presentationml/2006/ole">
            <mc:AlternateContent xmlns:mc="http://schemas.openxmlformats.org/markup-compatibility/2006">
              <mc:Choice xmlns:v="urn:schemas-microsoft-com:vml" Requires="v">
                <p:oleObj spid="_x0000_s34024" r:id="rId23" imgW="152400" imgH="228600" progId="Equation.DSMT4">
                  <p:embed/>
                </p:oleObj>
              </mc:Choice>
              <mc:Fallback>
                <p:oleObj r:id="rId23" imgW="152400" imgH="228600" progId="Equation.DSMT4">
                  <p:embed/>
                  <p:pic>
                    <p:nvPicPr>
                      <p:cNvPr id="0" name="图片 42"/>
                      <p:cNvPicPr/>
                      <p:nvPr/>
                    </p:nvPicPr>
                    <p:blipFill>
                      <a:blip r:embed="rId24"/>
                      <a:stretch>
                        <a:fillRect/>
                      </a:stretch>
                    </p:blipFill>
                    <p:spPr>
                      <a:xfrm>
                        <a:off x="4941570" y="4581525"/>
                        <a:ext cx="264160" cy="396240"/>
                      </a:xfrm>
                      <a:prstGeom prst="rect">
                        <a:avLst/>
                      </a:prstGeom>
                      <a:noFill/>
                      <a:ln w="38100">
                        <a:noFill/>
                        <a:miter/>
                      </a:ln>
                    </p:spPr>
                  </p:pic>
                </p:oleObj>
              </mc:Fallback>
            </mc:AlternateContent>
          </a:graphicData>
        </a:graphic>
      </p:graphicFrame>
      <p:graphicFrame>
        <p:nvGraphicFramePr>
          <p:cNvPr id="15" name="对象 -2147482159"/>
          <p:cNvGraphicFramePr>
            <a:graphicFrameLocks noChangeAspect="1"/>
          </p:cNvGraphicFramePr>
          <p:nvPr/>
        </p:nvGraphicFramePr>
        <p:xfrm>
          <a:off x="7121525" y="4565015"/>
          <a:ext cx="304800" cy="384810"/>
        </p:xfrm>
        <a:graphic>
          <a:graphicData uri="http://schemas.openxmlformats.org/presentationml/2006/ole">
            <mc:AlternateContent xmlns:mc="http://schemas.openxmlformats.org/markup-compatibility/2006">
              <mc:Choice xmlns:v="urn:schemas-microsoft-com:vml" Requires="v">
                <p:oleObj spid="_x0000_s34025" r:id="rId25" imgW="177800" imgH="228600" progId="Equation.DSMT4">
                  <p:embed/>
                </p:oleObj>
              </mc:Choice>
              <mc:Fallback>
                <p:oleObj r:id="rId25" imgW="177800" imgH="228600" progId="Equation.DSMT4">
                  <p:embed/>
                  <p:pic>
                    <p:nvPicPr>
                      <p:cNvPr id="0" name="图片 43"/>
                      <p:cNvPicPr/>
                      <p:nvPr/>
                    </p:nvPicPr>
                    <p:blipFill>
                      <a:blip r:embed="rId12"/>
                      <a:stretch>
                        <a:fillRect/>
                      </a:stretch>
                    </p:blipFill>
                    <p:spPr>
                      <a:xfrm>
                        <a:off x="7121525" y="4565015"/>
                        <a:ext cx="304800" cy="384810"/>
                      </a:xfrm>
                      <a:prstGeom prst="rect">
                        <a:avLst/>
                      </a:prstGeom>
                      <a:noFill/>
                      <a:ln w="38100">
                        <a:noFill/>
                        <a:miter/>
                      </a:ln>
                    </p:spPr>
                  </p:pic>
                </p:oleObj>
              </mc:Fallback>
            </mc:AlternateContent>
          </a:graphicData>
        </a:graphic>
      </p:graphicFrame>
      <p:graphicFrame>
        <p:nvGraphicFramePr>
          <p:cNvPr id="45" name="对象 -2147482159"/>
          <p:cNvGraphicFramePr>
            <a:graphicFrameLocks noChangeAspect="1"/>
          </p:cNvGraphicFramePr>
          <p:nvPr/>
        </p:nvGraphicFramePr>
        <p:xfrm>
          <a:off x="3573145" y="5076825"/>
          <a:ext cx="304800" cy="384810"/>
        </p:xfrm>
        <a:graphic>
          <a:graphicData uri="http://schemas.openxmlformats.org/presentationml/2006/ole">
            <mc:AlternateContent xmlns:mc="http://schemas.openxmlformats.org/markup-compatibility/2006">
              <mc:Choice xmlns:v="urn:schemas-microsoft-com:vml" Requires="v">
                <p:oleObj spid="_x0000_s34026" r:id="rId26" imgW="177800" imgH="228600" progId="Equation.DSMT4">
                  <p:embed/>
                </p:oleObj>
              </mc:Choice>
              <mc:Fallback>
                <p:oleObj r:id="rId26" imgW="177800" imgH="228600" progId="Equation.DSMT4">
                  <p:embed/>
                  <p:pic>
                    <p:nvPicPr>
                      <p:cNvPr id="0" name="图片 43"/>
                      <p:cNvPicPr/>
                      <p:nvPr/>
                    </p:nvPicPr>
                    <p:blipFill>
                      <a:blip r:embed="rId12"/>
                      <a:stretch>
                        <a:fillRect/>
                      </a:stretch>
                    </p:blipFill>
                    <p:spPr>
                      <a:xfrm>
                        <a:off x="3573145" y="5076825"/>
                        <a:ext cx="304800" cy="3848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lang="zh-CN" altLang="en-US" sz="2800" b="1" cap="small" dirty="0" smtClean="0">
                <a:latin typeface="微软雅黑" panose="020B0503020204020204" pitchFamily="34" charset="-122"/>
                <a:ea typeface="微软雅黑" panose="020B0503020204020204" pitchFamily="34" charset="-122"/>
                <a:cs typeface="+mn-cs"/>
              </a:rPr>
              <a:t>节 </a:t>
            </a:r>
            <a:r>
              <a:rPr lang="zh-CN" altLang="en-US" sz="2800" b="1" cap="small" dirty="0">
                <a:latin typeface="微软雅黑" panose="020B0503020204020204" pitchFamily="34" charset="-122"/>
                <a:ea typeface="微软雅黑" panose="020B0503020204020204" pitchFamily="34" charset="-122"/>
                <a:cs typeface="+mn-cs"/>
              </a:rPr>
              <a:t>随机波动</a:t>
            </a:r>
            <a:r>
              <a:rPr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260985" y="621030"/>
            <a:ext cx="11532870" cy="5707380"/>
          </a:xfrm>
          <a:prstGeom prst="rect">
            <a:avLst/>
          </a:prstGeom>
          <a:noFill/>
        </p:spPr>
        <p:txBody>
          <a:bodyPr wrap="square" rtlCol="0">
            <a:noAutofit/>
          </a:bodyPr>
          <a:lstStyle/>
          <a:p>
            <a:pPr>
              <a:lnSpc>
                <a:spcPct val="150000"/>
              </a:lnSpc>
            </a:pPr>
            <a:r>
              <a:rPr kumimoji="1" lang="en-US" altLang="zh-CN" sz="3000" b="1" dirty="0">
                <a:latin typeface="Times New Roman" panose="02020603050405020304" pitchFamily="18" charset="0"/>
                <a:ea typeface="+mn-ea"/>
                <a:cs typeface="Times New Roman" panose="02020603050405020304" pitchFamily="18" charset="0"/>
              </a:rPr>
              <a:t>3. </a:t>
            </a:r>
            <a:r>
              <a:rPr kumimoji="1" lang="zh-CN" altLang="en-US" sz="3000" b="1" dirty="0">
                <a:latin typeface="Times New Roman" panose="02020603050405020304" pitchFamily="18" charset="0"/>
                <a:ea typeface="+mn-ea"/>
                <a:cs typeface="Times New Roman" panose="02020603050405020304" pitchFamily="18" charset="0"/>
              </a:rPr>
              <a:t>随机波动</a:t>
            </a:r>
            <a:r>
              <a:rPr kumimoji="1" lang="en-US" altLang="zh-CN" sz="3000" b="1" dirty="0">
                <a:latin typeface="Times New Roman" panose="02020603050405020304" pitchFamily="18" charset="0"/>
                <a:ea typeface="+mn-ea"/>
                <a:cs typeface="Times New Roman" panose="02020603050405020304" pitchFamily="18" charset="0"/>
              </a:rPr>
              <a:t>模型</a:t>
            </a:r>
            <a:r>
              <a:rPr kumimoji="1" lang="zh-CN" altLang="en-US" sz="3000" b="1" dirty="0">
                <a:latin typeface="Times New Roman" panose="02020603050405020304" pitchFamily="18" charset="0"/>
                <a:ea typeface="+mn-ea"/>
                <a:cs typeface="Times New Roman" panose="02020603050405020304" pitchFamily="18" charset="0"/>
              </a:rPr>
              <a:t>与其他模型的比较</a:t>
            </a:r>
            <a:endParaRPr kumimoji="1" lang="en-US" altLang="zh-CN" sz="3000" b="1"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ARCH模型或者GARCH模型与SV模型的本质区别在于GARCH模型不允许波动结构中含有扰动项，也就是说ARCH或者GARCH模型中当前期数据给出时，它们的波动是确定的。</a:t>
            </a: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也正是因为这个特征，使得GARCH模型计算起来比较容易，能够容易得到数据的似然函数，所以模型的估计也十分容易。</a:t>
            </a: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而SV模型是由一个不可观测的随机过程所决定的。由于金融时间序列数据波动性规律不断地发生变化，SV模型更加适合金融领域的实证研究。</a:t>
            </a:r>
          </a:p>
          <a:p>
            <a:pPr marL="342900" indent="-34290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但是，正是由于引入了信息项，所以其似然函数很难获得精确的形式，参数的极大似然估计值无法直接得到，这也正是长期以来SV模型在实证应用方面受到限制的主要原因。</a:t>
            </a:r>
          </a:p>
          <a:p>
            <a:pPr marL="342900" indent="-342900">
              <a:lnSpc>
                <a:spcPct val="150000"/>
              </a:lnSpc>
              <a:buFont typeface="Arial" panose="020B0604020202020204" pitchFamily="34" charset="0"/>
              <a:buChar char="•"/>
            </a:pPr>
            <a:endParaRPr kumimoji="1" lang="zh-CN" altLang="en-US" sz="2200" dirty="0">
              <a:latin typeface="Times New Roman" panose="02020603050405020304" pitchFamily="18" charset="0"/>
              <a:ea typeface="+mn-ea"/>
              <a:cs typeface="Times New Roman" panose="02020603050405020304" pitchFamily="18" charset="0"/>
            </a:endParaRPr>
          </a:p>
          <a:p>
            <a:endParaRPr kumimoji="1" lang="en-US" altLang="zh-CN"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sz="2800" b="1" cap="small" dirty="0" smtClean="0">
                <a:latin typeface="微软雅黑" panose="020B0503020204020204" pitchFamily="34" charset="-122"/>
                <a:ea typeface="微软雅黑" panose="020B0503020204020204" pitchFamily="34" charset="-122"/>
                <a:cs typeface="+mn-cs"/>
              </a:rPr>
              <a:t>节 </a:t>
            </a:r>
            <a:r>
              <a:rPr sz="2800" b="1" cap="small" dirty="0">
                <a:latin typeface="微软雅黑" panose="020B0503020204020204" pitchFamily="34" charset="-122"/>
                <a:ea typeface="微软雅黑" panose="020B0503020204020204" pitchFamily="34" charset="-122"/>
                <a:cs typeface="+mn-cs"/>
              </a:rPr>
              <a:t>随机波动模型</a:t>
            </a:r>
          </a:p>
        </p:txBody>
      </p:sp>
      <p:sp>
        <p:nvSpPr>
          <p:cNvPr id="5" name="文本框 4"/>
          <p:cNvSpPr txBox="1"/>
          <p:nvPr/>
        </p:nvSpPr>
        <p:spPr>
          <a:xfrm>
            <a:off x="358775" y="692785"/>
            <a:ext cx="11249660" cy="5707380"/>
          </a:xfrm>
          <a:prstGeom prst="rect">
            <a:avLst/>
          </a:prstGeom>
          <a:noFill/>
        </p:spPr>
        <p:txBody>
          <a:bodyPr wrap="square" rtlCol="0">
            <a:noAutofit/>
          </a:bodyPr>
          <a:lstStyle/>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例1-7】</a:t>
            </a:r>
            <a:r>
              <a:rPr kumimoji="1" lang="en-US" altLang="zh-CN" sz="2200" dirty="0">
                <a:latin typeface="Times New Roman" panose="02020603050405020304" pitchFamily="18" charset="0"/>
                <a:ea typeface="+mn-ea"/>
                <a:cs typeface="Times New Roman" panose="02020603050405020304" pitchFamily="18" charset="0"/>
              </a:rPr>
              <a:t>基于随机波动（SV）模型分析我国股票市场的波动性</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选取2015年1月1日到2022年12月31日的我国股票市场（上证指数）的日收盘价格数据作为样本数据，并计算其收益率来进行随机波动模型的估计。</a:t>
            </a:r>
          </a:p>
          <a:p>
            <a:pPr marL="342900" indent="-342900">
              <a:lnSpc>
                <a:spcPct val="15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下</a:t>
            </a:r>
            <a:r>
              <a:rPr kumimoji="1" lang="en-US" altLang="zh-CN" sz="2200" dirty="0">
                <a:latin typeface="Times New Roman" panose="02020603050405020304" pitchFamily="18" charset="0"/>
                <a:ea typeface="+mn-ea"/>
                <a:cs typeface="Times New Roman" panose="02020603050405020304" pitchFamily="18" charset="0"/>
              </a:rPr>
              <a:t>图为2015年1月至2022年12月的上证指数日回报率</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pic>
        <p:nvPicPr>
          <p:cNvPr id="3" name="图片 435"/>
          <p:cNvPicPr>
            <a:picLocks noChangeAspect="1"/>
          </p:cNvPicPr>
          <p:nvPr/>
        </p:nvPicPr>
        <p:blipFill>
          <a:blip r:embed="rId2"/>
          <a:srcRect t="4766"/>
          <a:stretch>
            <a:fillRect/>
          </a:stretch>
        </p:blipFill>
        <p:spPr>
          <a:xfrm>
            <a:off x="3141345" y="2853055"/>
            <a:ext cx="6703060" cy="3266440"/>
          </a:xfrm>
          <a:prstGeom prst="rect">
            <a:avLst/>
          </a:prstGeom>
          <a:noFill/>
          <a:ln>
            <a:noFill/>
          </a:ln>
        </p:spPr>
      </p:pic>
    </p:spTree>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sz="2800" b="1" cap="small" dirty="0" smtClean="0">
                <a:latin typeface="微软雅黑" panose="020B0503020204020204" pitchFamily="34" charset="-122"/>
                <a:ea typeface="微软雅黑" panose="020B0503020204020204" pitchFamily="34" charset="-122"/>
                <a:cs typeface="+mn-cs"/>
              </a:rPr>
              <a:t>节 </a:t>
            </a:r>
            <a:r>
              <a:rPr sz="2800" b="1" cap="small" dirty="0">
                <a:latin typeface="微软雅黑" panose="020B0503020204020204" pitchFamily="34" charset="-122"/>
                <a:ea typeface="微软雅黑" panose="020B0503020204020204" pitchFamily="34" charset="-122"/>
                <a:cs typeface="+mn-cs"/>
              </a:rPr>
              <a:t>随机波动模型</a:t>
            </a:r>
          </a:p>
        </p:txBody>
      </p:sp>
      <p:sp>
        <p:nvSpPr>
          <p:cNvPr id="5" name="文本框 4"/>
          <p:cNvSpPr txBox="1"/>
          <p:nvPr/>
        </p:nvSpPr>
        <p:spPr>
          <a:xfrm>
            <a:off x="358775" y="692785"/>
            <a:ext cx="11786870"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考虑到实际情况，进一步假定</a:t>
            </a: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在经过1000次燃烧期后，使用吉布斯采样器从后验分布中获得20000次绘制。</a:t>
            </a:r>
            <a:r>
              <a:rPr kumimoji="1" lang="zh-CN" altLang="en-US" sz="2200" dirty="0">
                <a:latin typeface="Times New Roman" panose="02020603050405020304" pitchFamily="18" charset="0"/>
                <a:ea typeface="+mn-ea"/>
                <a:cs typeface="Times New Roman" panose="02020603050405020304" pitchFamily="18" charset="0"/>
              </a:rPr>
              <a:t>下图</a:t>
            </a:r>
            <a:r>
              <a:rPr kumimoji="1" lang="en-US" altLang="zh-CN" sz="2200" dirty="0">
                <a:latin typeface="Times New Roman" panose="02020603050405020304" pitchFamily="18" charset="0"/>
                <a:ea typeface="+mn-ea"/>
                <a:cs typeface="Times New Roman" panose="02020603050405020304" pitchFamily="18" charset="0"/>
              </a:rPr>
              <a:t>描述了时变标准差的后验均值和分位数。波动率在2015-2022年期间发生了较大变化</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特别在2015年至2016年初之间，估计的标准偏差大多都位于在2%以上。2015年年中达到顶峰，高达3.6%。2017年开始至2022年，其处于稳定水平，在1.5%左右上下小幅度波动。</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157"/>
          <p:cNvGraphicFramePr>
            <a:graphicFrameLocks noChangeAspect="1"/>
          </p:cNvGraphicFramePr>
          <p:nvPr/>
        </p:nvGraphicFramePr>
        <p:xfrm>
          <a:off x="4509770" y="692785"/>
          <a:ext cx="4794885" cy="741045"/>
        </p:xfrm>
        <a:graphic>
          <a:graphicData uri="http://schemas.openxmlformats.org/presentationml/2006/ole">
            <mc:AlternateContent xmlns:mc="http://schemas.openxmlformats.org/markup-compatibility/2006">
              <mc:Choice xmlns:v="urn:schemas-microsoft-com:vml" Requires="v">
                <p:oleObj spid="_x0000_s34834" r:id="rId3" imgW="2806700" imgH="431800" progId="Equation.DSMT4">
                  <p:embed/>
                </p:oleObj>
              </mc:Choice>
              <mc:Fallback>
                <p:oleObj r:id="rId3" imgW="2806700" imgH="431800" progId="Equation.DSMT4">
                  <p:embed/>
                  <p:pic>
                    <p:nvPicPr>
                      <p:cNvPr id="0" name="图片 3075"/>
                      <p:cNvPicPr/>
                      <p:nvPr/>
                    </p:nvPicPr>
                    <p:blipFill>
                      <a:blip r:embed="rId4"/>
                      <a:stretch>
                        <a:fillRect/>
                      </a:stretch>
                    </p:blipFill>
                    <p:spPr>
                      <a:xfrm>
                        <a:off x="4509770" y="692785"/>
                        <a:ext cx="4794885" cy="741045"/>
                      </a:xfrm>
                      <a:prstGeom prst="rect">
                        <a:avLst/>
                      </a:prstGeom>
                      <a:noFill/>
                      <a:ln w="38100">
                        <a:noFill/>
                        <a:miter/>
                      </a:ln>
                    </p:spPr>
                  </p:pic>
                </p:oleObj>
              </mc:Fallback>
            </mc:AlternateContent>
          </a:graphicData>
        </a:graphic>
      </p:graphicFrame>
      <p:pic>
        <p:nvPicPr>
          <p:cNvPr id="4" name="图片 470"/>
          <p:cNvPicPr>
            <a:picLocks noChangeAspect="1"/>
          </p:cNvPicPr>
          <p:nvPr/>
        </p:nvPicPr>
        <p:blipFill>
          <a:blip r:embed="rId5"/>
          <a:stretch>
            <a:fillRect/>
          </a:stretch>
        </p:blipFill>
        <p:spPr>
          <a:xfrm>
            <a:off x="3429635" y="3285490"/>
            <a:ext cx="5495290" cy="3296920"/>
          </a:xfrm>
          <a:prstGeom prst="rect">
            <a:avLst/>
          </a:prstGeom>
          <a:noFill/>
          <a:ln>
            <a:noFill/>
          </a:ln>
        </p:spPr>
      </p:pic>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785360" cy="777875"/>
          </a:xfrm>
        </p:spPr>
        <p:txBody>
          <a:bodyPr/>
          <a:lstStyle/>
          <a:p>
            <a:pPr algn="l"/>
            <a:r>
              <a:rPr sz="2800" b="1" cap="small" dirty="0" smtClean="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rPr>
              <a:t>七</a:t>
            </a:r>
            <a:r>
              <a:rPr sz="2800" b="1" cap="small" dirty="0" smtClean="0">
                <a:latin typeface="微软雅黑" panose="020B0503020204020204" pitchFamily="34" charset="-122"/>
                <a:ea typeface="微软雅黑" panose="020B0503020204020204" pitchFamily="34" charset="-122"/>
                <a:cs typeface="+mn-cs"/>
              </a:rPr>
              <a:t>节 </a:t>
            </a:r>
            <a:r>
              <a:rPr sz="2800" b="1" cap="small" dirty="0">
                <a:latin typeface="微软雅黑" panose="020B0503020204020204" pitchFamily="34" charset="-122"/>
                <a:ea typeface="微软雅黑" panose="020B0503020204020204" pitchFamily="34" charset="-122"/>
                <a:cs typeface="+mn-cs"/>
              </a:rPr>
              <a:t>随机波动模型</a:t>
            </a:r>
          </a:p>
        </p:txBody>
      </p:sp>
      <p:sp>
        <p:nvSpPr>
          <p:cNvPr id="5" name="文本框 4"/>
          <p:cNvSpPr txBox="1"/>
          <p:nvPr/>
        </p:nvSpPr>
        <p:spPr>
          <a:xfrm>
            <a:off x="260985" y="692785"/>
            <a:ext cx="11429365" cy="5707380"/>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随机波动模型参数的后验均值、标准差和分位数见</a:t>
            </a:r>
            <a:r>
              <a:rPr kumimoji="1" lang="zh-CN" altLang="en-US" sz="2200" dirty="0">
                <a:latin typeface="Times New Roman" panose="02020603050405020304" pitchFamily="18" charset="0"/>
                <a:ea typeface="+mn-ea"/>
                <a:cs typeface="Times New Roman" panose="02020603050405020304" pitchFamily="18" charset="0"/>
              </a:rPr>
              <a:t>下</a:t>
            </a:r>
            <a:r>
              <a:rPr kumimoji="1" lang="en-US" altLang="zh-CN" sz="2200" dirty="0">
                <a:latin typeface="Times New Roman" panose="02020603050405020304" pitchFamily="18" charset="0"/>
                <a:ea typeface="+mn-ea"/>
                <a:cs typeface="Times New Roman" panose="02020603050405020304" pitchFamily="18" charset="0"/>
              </a:rPr>
              <a:t>表</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可见，在2015年1月到2022年12月期间，我国股票市场的平均日回报率估计为0.02%，且状态方程（                                             ）的AR (1)系数的后验均值为0.9858，表明其具有非常高的持久性水平。</a:t>
            </a: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154"/>
          <p:cNvGraphicFramePr>
            <a:graphicFrameLocks noChangeAspect="1"/>
          </p:cNvGraphicFramePr>
          <p:nvPr/>
        </p:nvGraphicFramePr>
        <p:xfrm>
          <a:off x="2132965" y="4293235"/>
          <a:ext cx="3065145" cy="480060"/>
        </p:xfrm>
        <a:graphic>
          <a:graphicData uri="http://schemas.openxmlformats.org/presentationml/2006/ole">
            <mc:AlternateContent xmlns:mc="http://schemas.openxmlformats.org/markup-compatibility/2006">
              <mc:Choice xmlns:v="urn:schemas-microsoft-com:vml" Requires="v">
                <p:oleObj spid="_x0000_s35858" r:id="rId3" imgW="1574800" imgH="254000" progId="Equation.DSMT4">
                  <p:embed/>
                </p:oleObj>
              </mc:Choice>
              <mc:Fallback>
                <p:oleObj r:id="rId3" imgW="1574800" imgH="254000" progId="Equation.DSMT4">
                  <p:embed/>
                  <p:pic>
                    <p:nvPicPr>
                      <p:cNvPr id="0" name="图片 5"/>
                      <p:cNvPicPr/>
                      <p:nvPr/>
                    </p:nvPicPr>
                    <p:blipFill>
                      <a:blip r:embed="rId4"/>
                      <a:stretch>
                        <a:fillRect/>
                      </a:stretch>
                    </p:blipFill>
                    <p:spPr>
                      <a:xfrm>
                        <a:off x="2132965" y="4293235"/>
                        <a:ext cx="3065145" cy="480060"/>
                      </a:xfrm>
                      <a:prstGeom prst="rect">
                        <a:avLst/>
                      </a:prstGeom>
                      <a:noFill/>
                      <a:ln w="38100">
                        <a:noFill/>
                        <a:miter/>
                      </a:ln>
                    </p:spPr>
                  </p:pic>
                </p:oleObj>
              </mc:Fallback>
            </mc:AlternateContent>
          </a:graphicData>
        </a:graphic>
      </p:graphicFrame>
      <p:pic>
        <p:nvPicPr>
          <p:cNvPr id="12" name="图片 11"/>
          <p:cNvPicPr>
            <a:picLocks noChangeAspect="1"/>
          </p:cNvPicPr>
          <p:nvPr/>
        </p:nvPicPr>
        <p:blipFill>
          <a:blip r:embed="rId5"/>
          <a:stretch>
            <a:fillRect/>
          </a:stretch>
        </p:blipFill>
        <p:spPr>
          <a:xfrm>
            <a:off x="1412875" y="1557020"/>
            <a:ext cx="8933815" cy="2454275"/>
          </a:xfrm>
          <a:prstGeom prst="rect">
            <a:avLst/>
          </a:prstGeom>
        </p:spPr>
      </p:pic>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620758" y="83721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本章对金融计量经济学中使用的条件异方差模型进行全面概述。首先介绍ARCH模型构建过程，该模型捕捉金融回报中的波动性集群。然后，继续讨论GARCH族模型，该模型通过结合过去方差的信息来扩展ARCH模型，并允许对条件方差进行更灵活的建模。此外，本章还介绍几种基于GARCH的高级模型，包括非对称GARCH、Jump-GARCH和BEKK-GARCH。这些模型中的每一个都有自己独特的特征和假设，使其适用于不同的应用。最后，本章讨论随机波动（SV）模型。随机波动模型假设波动率随时间随机变化，而不需要任何特定的条件方差函数形式。金融时间序列数据大多呈现自相关、条件异方差、波动聚集、厚尾等现象，因此，对收益率序列进行特定的波动率建模具有重要现实意义，其在期权价格预测、投资组合配置、风险管理和量化投资决策中等方面具有深远影响，同时也为投资者后续风险管理以及量化投资策略模型的构建提供重要的数据支持。</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1</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请简要论述检验ARCH效应的拉格朗日乘数检验法的基本思想和步骤。</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2</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请解释为什么GARCH模型可以解决高阶ARCH估计参数过多的问题？</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3</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尝试从Wind数据库获取2009.01-2022.09的上证收盘180指数的日收益率数据，然后分别利用ARCH模型和GARCH（1,1）模型估计波动率。</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4</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请简要论述Jump-GARCH模型和BEKK-GARCH模型的异同。</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5</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任找一只股票作为样本，拟合一个Jump-GARCH模型，依次描述跳跃幅度、跳跃集聚性、跳跃波动在总波动中所占的比例、跳跃强度对条件方差的反馈效应，并画出跳跃波动在总波动中所占比重的时变图。</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6</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以中国、美国、日本、英国的股市为研究对象，构建一个BEKK-GARCH模型用来拟合四元时间序列，并画出动态相关系数图。</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7</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利用随机波动（SV）模型比较我国深证指数和上证指数的波动性。</a:t>
            </a:r>
          </a:p>
          <a:p>
            <a:pPr marL="0" indent="0">
              <a:lnSpc>
                <a:spcPct val="150000"/>
              </a:lnSpc>
              <a:spcBef>
                <a:spcPct val="20000"/>
              </a:spcBef>
              <a:buClr>
                <a:schemeClr val="accent1"/>
              </a:buClr>
              <a:buSzPct val="70000"/>
            </a:pPr>
            <a:r>
              <a:rPr kumimoji="1" lang="zh-CN" altLang="en-US" sz="2000" dirty="0">
                <a:latin typeface="Times New Roman" panose="02020603050405020304" pitchFamily="18" charset="0"/>
                <a:ea typeface="+mn-ea"/>
                <a:cs typeface="Times New Roman" panose="02020603050405020304" pitchFamily="18" charset="0"/>
              </a:rPr>
              <a:t>8</a:t>
            </a:r>
            <a:r>
              <a:rPr kumimoji="1" lang="en-US" altLang="zh-CN" sz="2000" dirty="0">
                <a:latin typeface="Times New Roman" panose="02020603050405020304" pitchFamily="18" charset="0"/>
                <a:ea typeface="+mn-ea"/>
                <a:cs typeface="Times New Roman" panose="02020603050405020304" pitchFamily="18" charset="0"/>
              </a:rPr>
              <a:t>. </a:t>
            </a:r>
            <a:r>
              <a:rPr kumimoji="1" lang="zh-CN" altLang="en-US" sz="2000" dirty="0">
                <a:latin typeface="Times New Roman" panose="02020603050405020304" pitchFamily="18" charset="0"/>
                <a:ea typeface="+mn-ea"/>
                <a:cs typeface="Times New Roman" panose="02020603050405020304" pitchFamily="18" charset="0"/>
              </a:rPr>
              <a:t>简述本章所涉及到的所有模型的优缺点。</a:t>
            </a: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908685"/>
            <a:ext cx="10956290" cy="351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sz="3000" b="1" dirty="0">
                <a:latin typeface="Times New Roman" panose="02020603050405020304" pitchFamily="18" charset="0"/>
                <a:ea typeface="宋体" panose="02010600030101010101" pitchFamily="2" charset="-122"/>
                <a:cs typeface="Times New Roman" panose="02020603050405020304" pitchFamily="18" charset="0"/>
              </a:rPr>
              <a:t>模型基本思想</a:t>
            </a:r>
          </a:p>
          <a:p>
            <a:pPr marL="457200" indent="-457200">
              <a:lnSpc>
                <a:spcPct val="170000"/>
              </a:lnSpc>
              <a:buFont typeface="Arial" panose="020B0604020202020204" pitchFamily="34" charset="0"/>
              <a:buChar char="•"/>
            </a:pPr>
            <a:r>
              <a:rPr sz="2600" dirty="0">
                <a:latin typeface="Times New Roman" panose="02020603050405020304" pitchFamily="18" charset="0"/>
                <a:ea typeface="宋体" panose="02010600030101010101" pitchFamily="2" charset="-122"/>
                <a:cs typeface="Times New Roman" panose="02020603050405020304" pitchFamily="18" charset="0"/>
              </a:rPr>
              <a:t>第一，股票收益率均值方程的扰动项</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前后不相关，但是前后不独立；</a:t>
            </a:r>
            <a:endParaRPr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70000"/>
              </a:lnSpc>
              <a:buFont typeface="Arial" panose="020B0604020202020204" pitchFamily="34" charset="0"/>
              <a:buChar char="•"/>
            </a:pPr>
            <a:r>
              <a:rPr sz="2600" dirty="0">
                <a:latin typeface="Times New Roman" panose="02020603050405020304" pitchFamily="18" charset="0"/>
                <a:ea typeface="宋体" panose="02010600030101010101" pitchFamily="2" charset="-122"/>
                <a:cs typeface="Times New Roman" panose="02020603050405020304" pitchFamily="18" charset="0"/>
              </a:rPr>
              <a:t>第二，设定</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不独立，即</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可以由</a:t>
            </a:r>
            <a:r>
              <a:rPr lang="en-US" sz="2600" dirty="0">
                <a:latin typeface="Times New Roman" panose="02020603050405020304" pitchFamily="18" charset="0"/>
                <a:ea typeface="宋体" panose="02010600030101010101" pitchFamily="2" charset="-122"/>
                <a:cs typeface="Times New Roman" panose="02020603050405020304" pitchFamily="18" charset="0"/>
              </a:rPr>
              <a:t>     </a:t>
            </a:r>
            <a:r>
              <a:rPr sz="2600" dirty="0">
                <a:latin typeface="Times New Roman" panose="02020603050405020304" pitchFamily="18" charset="0"/>
                <a:ea typeface="宋体" panose="02010600030101010101" pitchFamily="2" charset="-122"/>
                <a:cs typeface="Times New Roman" panose="02020603050405020304" pitchFamily="18" charset="0"/>
              </a:rPr>
              <a:t>的滞后项线性表示。</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7" name="对象 6"/>
          <p:cNvGraphicFramePr>
            <a:graphicFrameLocks noChangeAspect="1"/>
          </p:cNvGraphicFramePr>
          <p:nvPr/>
        </p:nvGraphicFramePr>
        <p:xfrm>
          <a:off x="6093460" y="1861820"/>
          <a:ext cx="350520" cy="466090"/>
        </p:xfrm>
        <a:graphic>
          <a:graphicData uri="http://schemas.openxmlformats.org/presentationml/2006/ole">
            <mc:AlternateContent xmlns:mc="http://schemas.openxmlformats.org/markup-compatibility/2006">
              <mc:Choice xmlns:v="urn:schemas-microsoft-com:vml" Requires="v">
                <p:oleObj spid="_x0000_s1110" r:id="rId3" imgW="139700" imgH="203200" progId="Equation.DSMT4">
                  <p:embed/>
                </p:oleObj>
              </mc:Choice>
              <mc:Fallback>
                <p:oleObj r:id="rId3" imgW="139700" imgH="203200" progId="Equation.DSMT4">
                  <p:embed/>
                  <p:pic>
                    <p:nvPicPr>
                      <p:cNvPr id="0" name="图片 7"/>
                      <p:cNvPicPr/>
                      <p:nvPr/>
                    </p:nvPicPr>
                    <p:blipFill>
                      <a:blip r:embed="rId4"/>
                      <a:stretch>
                        <a:fillRect/>
                      </a:stretch>
                    </p:blipFill>
                    <p:spPr>
                      <a:xfrm>
                        <a:off x="6093460" y="1861820"/>
                        <a:ext cx="350520" cy="466090"/>
                      </a:xfrm>
                      <a:prstGeom prst="rect">
                        <a:avLst/>
                      </a:prstGeom>
                      <a:noFill/>
                      <a:ln w="38100">
                        <a:noFill/>
                        <a:miter/>
                      </a:ln>
                    </p:spPr>
                  </p:pic>
                </p:oleObj>
              </mc:Fallback>
            </mc:AlternateContent>
          </a:graphicData>
        </a:graphic>
      </p:graphicFrame>
      <p:graphicFrame>
        <p:nvGraphicFramePr>
          <p:cNvPr id="2" name="对象 -2147482623"/>
          <p:cNvGraphicFramePr>
            <a:graphicFrameLocks noChangeAspect="1"/>
          </p:cNvGraphicFramePr>
          <p:nvPr>
            <p:extLst>
              <p:ext uri="{D42A27DB-BD31-4B8C-83A1-F6EECF244321}">
                <p14:modId xmlns:p14="http://schemas.microsoft.com/office/powerpoint/2010/main" val="1089769404"/>
              </p:ext>
            </p:extLst>
          </p:nvPr>
        </p:nvGraphicFramePr>
        <p:xfrm>
          <a:off x="2493219" y="2664142"/>
          <a:ext cx="1235710" cy="432435"/>
        </p:xfrm>
        <a:graphic>
          <a:graphicData uri="http://schemas.openxmlformats.org/presentationml/2006/ole">
            <mc:AlternateContent xmlns:mc="http://schemas.openxmlformats.org/markup-compatibility/2006">
              <mc:Choice xmlns:v="urn:schemas-microsoft-com:vml" Requires="v">
                <p:oleObj spid="_x0000_s1111" r:id="rId5" imgW="571500" imgH="203200" progId="Equation.DSMT4">
                  <p:embed/>
                </p:oleObj>
              </mc:Choice>
              <mc:Fallback>
                <p:oleObj r:id="rId5" imgW="571500" imgH="203200" progId="Equation.DSMT4">
                  <p:embed/>
                  <p:pic>
                    <p:nvPicPr>
                      <p:cNvPr id="0" name="图片 8"/>
                      <p:cNvPicPr/>
                      <p:nvPr/>
                    </p:nvPicPr>
                    <p:blipFill>
                      <a:blip r:embed="rId6"/>
                      <a:stretch>
                        <a:fillRect/>
                      </a:stretch>
                    </p:blipFill>
                    <p:spPr>
                      <a:xfrm>
                        <a:off x="2493219" y="2664142"/>
                        <a:ext cx="1235710" cy="432435"/>
                      </a:xfrm>
                      <a:prstGeom prst="rect">
                        <a:avLst/>
                      </a:prstGeom>
                      <a:noFill/>
                      <a:ln w="38100">
                        <a:noFill/>
                        <a:miter/>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510127316"/>
              </p:ext>
            </p:extLst>
          </p:nvPr>
        </p:nvGraphicFramePr>
        <p:xfrm>
          <a:off x="4077395" y="2564904"/>
          <a:ext cx="366395" cy="487045"/>
        </p:xfrm>
        <a:graphic>
          <a:graphicData uri="http://schemas.openxmlformats.org/presentationml/2006/ole">
            <mc:AlternateContent xmlns:mc="http://schemas.openxmlformats.org/markup-compatibility/2006">
              <mc:Choice xmlns:v="urn:schemas-microsoft-com:vml" Requires="v">
                <p:oleObj spid="_x0000_s1112" r:id="rId7" imgW="139700" imgH="203200" progId="Equation.DSMT4">
                  <p:embed/>
                </p:oleObj>
              </mc:Choice>
              <mc:Fallback>
                <p:oleObj r:id="rId7" imgW="139700" imgH="203200" progId="Equation.DSMT4">
                  <p:embed/>
                  <p:pic>
                    <p:nvPicPr>
                      <p:cNvPr id="0" name="图片 7"/>
                      <p:cNvPicPr/>
                      <p:nvPr/>
                    </p:nvPicPr>
                    <p:blipFill>
                      <a:blip r:embed="rId8"/>
                      <a:stretch>
                        <a:fillRect/>
                      </a:stretch>
                    </p:blipFill>
                    <p:spPr>
                      <a:xfrm>
                        <a:off x="4077395" y="2564904"/>
                        <a:ext cx="366395" cy="487045"/>
                      </a:xfrm>
                      <a:prstGeom prst="rect">
                        <a:avLst/>
                      </a:prstGeom>
                      <a:noFill/>
                      <a:ln w="38100">
                        <a:noFill/>
                        <a:miter/>
                      </a:ln>
                    </p:spPr>
                  </p:pic>
                </p:oleObj>
              </mc:Fallback>
            </mc:AlternateContent>
          </a:graphicData>
        </a:graphic>
      </p:graphicFrame>
      <p:graphicFrame>
        <p:nvGraphicFramePr>
          <p:cNvPr id="3" name="对象 -2147482621"/>
          <p:cNvGraphicFramePr>
            <a:graphicFrameLocks noChangeAspect="1"/>
          </p:cNvGraphicFramePr>
          <p:nvPr>
            <p:extLst>
              <p:ext uri="{D42A27DB-BD31-4B8C-83A1-F6EECF244321}">
                <p14:modId xmlns:p14="http://schemas.microsoft.com/office/powerpoint/2010/main" val="3620628155"/>
              </p:ext>
            </p:extLst>
          </p:nvPr>
        </p:nvGraphicFramePr>
        <p:xfrm>
          <a:off x="6093619" y="2664142"/>
          <a:ext cx="2676525" cy="389255"/>
        </p:xfrm>
        <a:graphic>
          <a:graphicData uri="http://schemas.openxmlformats.org/presentationml/2006/ole">
            <mc:AlternateContent xmlns:mc="http://schemas.openxmlformats.org/markup-compatibility/2006">
              <mc:Choice xmlns:v="urn:schemas-microsoft-com:vml" Requires="v">
                <p:oleObj spid="_x0000_s1113" r:id="rId9" imgW="1473200" imgH="215900" progId="Equation.DSMT4">
                  <p:embed/>
                </p:oleObj>
              </mc:Choice>
              <mc:Fallback>
                <p:oleObj r:id="rId9" imgW="1473200" imgH="215900" progId="Equation.DSMT4">
                  <p:embed/>
                  <p:pic>
                    <p:nvPicPr>
                      <p:cNvPr id="0" name="图片 11"/>
                      <p:cNvPicPr/>
                      <p:nvPr/>
                    </p:nvPicPr>
                    <p:blipFill>
                      <a:blip r:embed="rId10"/>
                      <a:stretch>
                        <a:fillRect/>
                      </a:stretch>
                    </p:blipFill>
                    <p:spPr>
                      <a:xfrm>
                        <a:off x="6093619" y="2664142"/>
                        <a:ext cx="2676525" cy="389255"/>
                      </a:xfrm>
                      <a:prstGeom prst="rect">
                        <a:avLst/>
                      </a:prstGeom>
                      <a:noFill/>
                      <a:ln w="38100">
                        <a:noFill/>
                        <a:miter/>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602313759"/>
              </p:ext>
            </p:extLst>
          </p:nvPr>
        </p:nvGraphicFramePr>
        <p:xfrm>
          <a:off x="10054059" y="2636912"/>
          <a:ext cx="324485" cy="431800"/>
        </p:xfrm>
        <a:graphic>
          <a:graphicData uri="http://schemas.openxmlformats.org/presentationml/2006/ole">
            <mc:AlternateContent xmlns:mc="http://schemas.openxmlformats.org/markup-compatibility/2006">
              <mc:Choice xmlns:v="urn:schemas-microsoft-com:vml" Requires="v">
                <p:oleObj spid="_x0000_s1114" r:id="rId11" imgW="139700" imgH="203200" progId="Equation.DSMT4">
                  <p:embed/>
                </p:oleObj>
              </mc:Choice>
              <mc:Fallback>
                <p:oleObj r:id="rId11" imgW="139700" imgH="203200" progId="Equation.DSMT4">
                  <p:embed/>
                  <p:pic>
                    <p:nvPicPr>
                      <p:cNvPr id="0" name="图片 7"/>
                      <p:cNvPicPr/>
                      <p:nvPr/>
                    </p:nvPicPr>
                    <p:blipFill>
                      <a:blip r:embed="rId12"/>
                      <a:stretch>
                        <a:fillRect/>
                      </a:stretch>
                    </p:blipFill>
                    <p:spPr>
                      <a:xfrm>
                        <a:off x="10054059" y="2636912"/>
                        <a:ext cx="324485" cy="431800"/>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5875" y="621665"/>
            <a:ext cx="1217168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Bollerslev T. Generalized Autoregressive Conditional Heteroskedasticity[J]. Journal of Econometrics, 1986, 31(3): 307–327.</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[2]</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Chan W. H. and Maheu J. M. Conditional Jump Dynamics in Stock Market Returns[J]. Journal of Business &amp; Economic Statistics, 2002, 20(3): 377-389.</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[3]</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Daal E., Naka A. and Yu J. S. Volatility Clustering, Leverage Effects, and Jump Dynamics in the US and Emerging Asian Equity Markets[J]. Journal of Banking &amp; Finance, 2007, 31(9): 2751-2769.</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[4]</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Ding Z. X., Granger C.W. J. and Engle R. F. A Long Memory Property of Stock Market Returns and a New Model[J]. Journal of Empirical Finance, 1993, 1: </a:t>
            </a:r>
            <a:r>
              <a:rPr kumimoji="1" lang="zh-CN" altLang="en-US" sz="1150" dirty="0" smtClean="0">
                <a:latin typeface="Times New Roman" panose="02020603050405020304" pitchFamily="18" charset="0"/>
                <a:ea typeface="+mn-ea"/>
                <a:cs typeface="Times New Roman" panose="02020603050405020304" pitchFamily="18" charset="0"/>
              </a:rPr>
              <a:t>8</a:t>
            </a:r>
            <a:r>
              <a:rPr kumimoji="1" lang="en-US" altLang="zh-CN" sz="1150" dirty="0" smtClean="0">
                <a:latin typeface="Times New Roman" panose="02020603050405020304" pitchFamily="18" charset="0"/>
                <a:ea typeface="+mn-ea"/>
                <a:cs typeface="Times New Roman" panose="02020603050405020304" pitchFamily="18" charset="0"/>
              </a:rPr>
              <a:t>1-</a:t>
            </a:r>
            <a:r>
              <a:rPr kumimoji="1" lang="zh-CN" altLang="en-US" sz="1150" dirty="0" smtClean="0">
                <a:latin typeface="Times New Roman" panose="02020603050405020304" pitchFamily="18" charset="0"/>
                <a:ea typeface="+mn-ea"/>
                <a:cs typeface="Times New Roman" panose="02020603050405020304" pitchFamily="18" charset="0"/>
              </a:rPr>
              <a:t>106</a:t>
            </a:r>
            <a:r>
              <a:rPr kumimoji="1" lang="zh-CN" altLang="en-US" sz="1150" dirty="0">
                <a:latin typeface="Times New Roman" panose="02020603050405020304" pitchFamily="18" charset="0"/>
                <a:ea typeface="+mn-ea"/>
                <a:cs typeface="Times New Roman" panose="02020603050405020304" pitchFamily="18" charset="0"/>
              </a:rPr>
              <a:t>.</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[5]</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and Bollerslev T. Modelling the Persistence of Conditional Variances[J]. Econometric Reviews, 1986, 5(1): 1-50.</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[6]</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F. Autoregressive Conditional Heteroscedasticity with Estimates of the Variance of United Kingdom Inflation[J]. Econometrica, 1982, 50(4): 987-1007.</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[7]</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E., Lilien D. M. and Robins R. P. Estimating Time Varying Risk Premia in the Term Structure: The ARCH-M Model[J]. Econometrica, 1987, 55(2): 391-407.</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[8]</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F. and Gonzalez-River G. Semiparametric ARCH Models[J]. Journal of Business Economic Statistics, 1991, 9: 345-359.</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[9]</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Engle R. and Kroner K. Multivariate Simultaneous Generalized ARCH[J]. Econometric Theory, 1995, 11(1): 122-150.</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[10]</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Glosten L. R., Jagannathan R. and Runkle D. E. On the Relation between the Expected Value and the Volatility of the Nominal Excess Return on Stocks[J]. The Journal of Finance, 1993, 48: 1779-1801.</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[11]</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Higgins M. L., Bera A. K., et al. A Class of Nonlinear ARCH Models[J]. International Economic Review, 1992, 33(1): 137-158.</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[12]</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Jorion P. On Jump Processes in the Foreign Exchange and Stock Markets[J]. Review of Financial Studies, 1988, 1(4): 427-445.</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[13]</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Maheu J. M. and Mccurdy T. H. News Arrival, Jump Dynamics, and Volatility Components for Individual Stock Returns[J]. Social Science Electronic Publishing, 2004, 59(2): 755-793.</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[14]</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Mcleod A. I. and Li W. K. Diagnostic Checking ARMA Time Series Models Using Squared Residual Autocorrelations[J]. Journal of Time Series Analysis, 1983, 4(4): 269-273.</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[15]</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Nelson D. B. Conditional Heteroskedasticity in Asset Returns: A New Approach[J]. Econometrica, 1991, 2: 347–70.</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[16]</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Press. A Compound Events Model for Security Prices[J]. The Journal of Business, 1967, 3: 317–35.</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[17]</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Schwert G. W. Indexs of United States Stock Prices from 1802 to 1987[J]. Journal of Business, 1990, 63: 399-426.</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[18]</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Taylor S. Modelhng Financial Time Series. New York: While, 1986.</a:t>
            </a:r>
          </a:p>
          <a:p>
            <a:pPr marL="0" indent="0">
              <a:lnSpc>
                <a:spcPct val="150000"/>
              </a:lnSpc>
              <a:spcBef>
                <a:spcPct val="20000"/>
              </a:spcBef>
              <a:buClr>
                <a:schemeClr val="accent1"/>
              </a:buClr>
              <a:buSzPct val="70000"/>
            </a:pPr>
            <a:r>
              <a:rPr kumimoji="1" lang="zh-CN" altLang="en-US" sz="1150" dirty="0">
                <a:latin typeface="Times New Roman" panose="02020603050405020304" pitchFamily="18" charset="0"/>
                <a:ea typeface="+mn-ea"/>
                <a:cs typeface="Times New Roman" panose="02020603050405020304" pitchFamily="18" charset="0"/>
              </a:rPr>
              <a:t>[19]</a:t>
            </a:r>
            <a:r>
              <a:rPr kumimoji="1" lang="en-US" altLang="zh-CN" sz="1150" dirty="0">
                <a:latin typeface="Times New Roman" panose="02020603050405020304" pitchFamily="18" charset="0"/>
                <a:ea typeface="+mn-ea"/>
                <a:cs typeface="Times New Roman" panose="02020603050405020304" pitchFamily="18" charset="0"/>
              </a:rPr>
              <a:t> </a:t>
            </a:r>
            <a:r>
              <a:rPr kumimoji="1" lang="zh-CN" altLang="en-US" sz="1150" dirty="0">
                <a:latin typeface="Times New Roman" panose="02020603050405020304" pitchFamily="18" charset="0"/>
                <a:ea typeface="+mn-ea"/>
                <a:cs typeface="Times New Roman" panose="02020603050405020304" pitchFamily="18" charset="0"/>
              </a:rPr>
              <a:t>Zakoian J. M. Threshold Heteroscedastic Models[J]. Journal of Economic Dynamics and Control, 1994, 18: 931-955.</a:t>
            </a:r>
          </a:p>
        </p:txBody>
      </p:sp>
      <p:sp>
        <p:nvSpPr>
          <p:cNvPr id="3" name="Rectangle 2"/>
          <p:cNvSpPr txBox="1"/>
          <p:nvPr/>
        </p:nvSpPr>
        <p:spPr>
          <a:xfrm>
            <a:off x="150039" y="116632"/>
            <a:ext cx="3023012" cy="504800"/>
          </a:xfrm>
          <a:prstGeom prst="rect">
            <a:avLst/>
          </a:prstGeom>
        </p:spPr>
        <p:txBody>
          <a:bodyPr anchor="b">
            <a:normAutofit fontScale="975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主要参考文献</a:t>
            </a:r>
          </a:p>
        </p:txBody>
      </p:sp>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81</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81251" y="1772667"/>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144562386"/>
              </p:ext>
            </p:extLst>
          </p:nvPr>
        </p:nvGraphicFramePr>
        <p:xfrm>
          <a:off x="2781251" y="3356992"/>
          <a:ext cx="6601421" cy="2046287"/>
        </p:xfrm>
        <a:graphic>
          <a:graphicData uri="http://schemas.openxmlformats.org/presentationml/2006/ole">
            <mc:AlternateContent xmlns:mc="http://schemas.openxmlformats.org/markup-compatibility/2006">
              <mc:Choice xmlns:v="urn:schemas-microsoft-com:vml" Requires="v">
                <p:oleObj spid="_x0000_s36882"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251" y="3356992"/>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99085" y="692785"/>
            <a:ext cx="11887835"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l">
              <a:lnSpc>
                <a:spcPct val="150000"/>
              </a:lnSpc>
              <a:buClrTx/>
              <a:buSzTx/>
            </a:pPr>
            <a:r>
              <a:rPr lang="en-US" altLang="zh-CN" sz="3000" b="1" dirty="0">
                <a:latin typeface="Times New Roman" panose="02020603050405020304" pitchFamily="18" charset="0"/>
                <a:ea typeface="宋体" panose="02010600030101010101" pitchFamily="2" charset="-122"/>
                <a:cs typeface="Times New Roman" panose="02020603050405020304" pitchFamily="18" charset="0"/>
              </a:rPr>
              <a:t>2. 模型设定</a:t>
            </a:r>
          </a:p>
          <a:p>
            <a:pPr marL="342900" indent="-342900">
              <a:lnSpc>
                <a:spcPct val="170000"/>
              </a:lnSpc>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ARCH(</a:t>
            </a:r>
            <a:r>
              <a:rPr lang="en-US" altLang="zh-CN" sz="2200" i="1" dirty="0">
                <a:latin typeface="Times New Roman" panose="02020603050405020304" pitchFamily="18" charset="0"/>
                <a:cs typeface="Times New Roman" panose="02020603050405020304" pitchFamily="18" charset="0"/>
              </a:rPr>
              <a:t>p</a:t>
            </a:r>
            <a:r>
              <a:rPr lang="en-US" altLang="zh-CN" sz="2200" dirty="0">
                <a:latin typeface="Times New Roman" panose="02020603050405020304" pitchFamily="18" charset="0"/>
                <a:cs typeface="Times New Roman" panose="02020603050405020304" pitchFamily="18" charset="0"/>
              </a:rPr>
              <a:t>)</a:t>
            </a:r>
            <a:r>
              <a:rPr lang="en-US" altLang="zh-CN" sz="2200" dirty="0"/>
              <a:t>模型的设定为：</a:t>
            </a:r>
          </a:p>
          <a:p>
            <a:pPr>
              <a:lnSpc>
                <a:spcPct val="170000"/>
              </a:lnSpc>
              <a:buFont typeface="Arial" panose="020B0604020202020204" pitchFamily="34" charset="0"/>
            </a:pPr>
            <a:endParaRPr lang="zh-CN" altLang="en-US" sz="2200" dirty="0">
              <a:latin typeface="Times New Roman" panose="02020603050405020304" pitchFamily="18" charset="0"/>
            </a:endParaRPr>
          </a:p>
          <a:p>
            <a:pPr>
              <a:lnSpc>
                <a:spcPct val="170000"/>
              </a:lnSpc>
              <a:buFont typeface="Arial" panose="020B0604020202020204" pitchFamily="34" charset="0"/>
            </a:pPr>
            <a:r>
              <a:rPr lang="zh-CN" altLang="en-US" sz="2200" dirty="0">
                <a:latin typeface="Times New Roman" panose="02020603050405020304" pitchFamily="18" charset="0"/>
              </a:rPr>
              <a:t>其中，</a:t>
            </a:r>
            <a:r>
              <a:rPr lang="en-US" altLang="zh-CN" sz="2200" dirty="0">
                <a:latin typeface="Times New Roman" panose="02020603050405020304" pitchFamily="18" charset="0"/>
              </a:rPr>
              <a:t>              </a:t>
            </a:r>
            <a:r>
              <a:rPr lang="zh-CN" altLang="en-US" sz="2200" dirty="0">
                <a:latin typeface="Times New Roman" panose="02020603050405020304" pitchFamily="18" charset="0"/>
              </a:rPr>
              <a:t>，</a:t>
            </a:r>
            <a:r>
              <a:rPr lang="en-US" altLang="zh-CN" sz="2200" dirty="0">
                <a:latin typeface="Times New Roman" panose="02020603050405020304" pitchFamily="18" charset="0"/>
              </a:rPr>
              <a:t>              </a:t>
            </a:r>
            <a:r>
              <a:rPr lang="zh-CN" altLang="en-US" sz="2200" dirty="0">
                <a:latin typeface="Times New Roman" panose="02020603050405020304" pitchFamily="18" charset="0"/>
              </a:rPr>
              <a:t>，</a:t>
            </a:r>
            <a:r>
              <a:rPr lang="en-US" altLang="zh-CN" sz="2200" dirty="0">
                <a:latin typeface="Times New Roman" panose="02020603050405020304" pitchFamily="18" charset="0"/>
              </a:rPr>
              <a:t>            </a:t>
            </a:r>
            <a:r>
              <a:rPr lang="zh-CN" altLang="en-US" sz="2200" dirty="0">
                <a:latin typeface="Times New Roman" panose="02020603050405020304" pitchFamily="18" charset="0"/>
              </a:rPr>
              <a:t>。实际上，通常假定</a:t>
            </a:r>
            <a:r>
              <a:rPr lang="en-US" altLang="zh-CN" sz="2200" dirty="0">
                <a:latin typeface="Times New Roman" panose="02020603050405020304" pitchFamily="18" charset="0"/>
              </a:rPr>
              <a:t>     </a:t>
            </a:r>
            <a:r>
              <a:rPr lang="zh-CN" altLang="en-US" sz="2200" dirty="0">
                <a:latin typeface="Times New Roman" panose="02020603050405020304" pitchFamily="18" charset="0"/>
              </a:rPr>
              <a:t>服从标准正态分布、标准t分布、广义误差分布。</a:t>
            </a:r>
          </a:p>
          <a:p>
            <a:pPr marL="342900" indent="-342900">
              <a:lnSpc>
                <a:spcPct val="170000"/>
              </a:lnSpc>
              <a:buFont typeface="Arial" panose="020B0604020202020204" pitchFamily="34" charset="0"/>
              <a:buChar char="•"/>
            </a:pPr>
            <a:r>
              <a:rPr lang="zh-CN" altLang="en-US" sz="2200" dirty="0">
                <a:latin typeface="Times New Roman" panose="02020603050405020304" pitchFamily="18" charset="0"/>
                <a:cs typeface="Times New Roman" panose="02020603050405020304" pitchFamily="18" charset="0"/>
              </a:rPr>
              <a:t>以ARCH</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1</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模型为例</a:t>
            </a:r>
            <a:r>
              <a:rPr lang="zh-CN" altLang="en-US" sz="2200" dirty="0" smtClean="0">
                <a:latin typeface="Times New Roman" panose="02020603050405020304" pitchFamily="18" charset="0"/>
                <a:cs typeface="Times New Roman" panose="02020603050405020304" pitchFamily="18" charset="0"/>
              </a:rPr>
              <a:t>：</a:t>
            </a:r>
            <a:endParaRPr lang="zh-CN" altLang="en-US" sz="2200" dirty="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zh-CN" altLang="en-US" sz="2200" dirty="0">
                <a:latin typeface="Times New Roman" panose="02020603050405020304" pitchFamily="18" charset="0"/>
                <a:cs typeface="Times New Roman" panose="02020603050405020304" pitchFamily="18" charset="0"/>
              </a:rPr>
              <a:t>ARCH</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1</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模型无条件方差和期望具有的性质如下：</a:t>
            </a:r>
          </a:p>
          <a:p>
            <a:pPr>
              <a:lnSpc>
                <a:spcPct val="170000"/>
              </a:lnSpc>
            </a:pPr>
            <a:r>
              <a:rPr lang="en-US" altLang="zh-CN" sz="3100" dirty="0"/>
              <a:t>                                                                       </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740" y="116840"/>
            <a:ext cx="659955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自回归条件异方差模型构建</a:t>
            </a:r>
          </a:p>
        </p:txBody>
      </p:sp>
      <p:graphicFrame>
        <p:nvGraphicFramePr>
          <p:cNvPr id="2" name="对象 -2147482618"/>
          <p:cNvGraphicFramePr>
            <a:graphicFrameLocks noChangeAspect="1"/>
          </p:cNvGraphicFramePr>
          <p:nvPr/>
        </p:nvGraphicFramePr>
        <p:xfrm>
          <a:off x="4486910" y="2132965"/>
          <a:ext cx="3373120" cy="488315"/>
        </p:xfrm>
        <a:graphic>
          <a:graphicData uri="http://schemas.openxmlformats.org/presentationml/2006/ole">
            <mc:AlternateContent xmlns:mc="http://schemas.openxmlformats.org/markup-compatibility/2006">
              <mc:Choice xmlns:v="urn:schemas-microsoft-com:vml" Requires="v">
                <p:oleObj spid="_x0000_s2219" r:id="rId3" imgW="1612900" imgH="241300" progId="Equation.DSMT4">
                  <p:embed/>
                </p:oleObj>
              </mc:Choice>
              <mc:Fallback>
                <p:oleObj r:id="rId3" imgW="1612900" imgH="241300" progId="Equation.DSMT4">
                  <p:embed/>
                  <p:pic>
                    <p:nvPicPr>
                      <p:cNvPr id="0" name="图片 3"/>
                      <p:cNvPicPr/>
                      <p:nvPr/>
                    </p:nvPicPr>
                    <p:blipFill>
                      <a:blip r:embed="rId4"/>
                      <a:stretch>
                        <a:fillRect/>
                      </a:stretch>
                    </p:blipFill>
                    <p:spPr>
                      <a:xfrm>
                        <a:off x="4486910" y="2132965"/>
                        <a:ext cx="3373120" cy="488315"/>
                      </a:xfrm>
                      <a:prstGeom prst="rect">
                        <a:avLst/>
                      </a:prstGeom>
                      <a:noFill/>
                      <a:ln w="38100">
                        <a:noFill/>
                        <a:miter/>
                      </a:ln>
                    </p:spPr>
                  </p:pic>
                </p:oleObj>
              </mc:Fallback>
            </mc:AlternateContent>
          </a:graphicData>
        </a:graphic>
      </p:graphicFrame>
      <p:graphicFrame>
        <p:nvGraphicFramePr>
          <p:cNvPr id="3" name="对象 -2147482617"/>
          <p:cNvGraphicFramePr>
            <a:graphicFrameLocks noChangeAspect="1"/>
          </p:cNvGraphicFramePr>
          <p:nvPr>
            <p:extLst>
              <p:ext uri="{D42A27DB-BD31-4B8C-83A1-F6EECF244321}">
                <p14:modId xmlns:p14="http://schemas.microsoft.com/office/powerpoint/2010/main" val="427509848"/>
              </p:ext>
            </p:extLst>
          </p:nvPr>
        </p:nvGraphicFramePr>
        <p:xfrm>
          <a:off x="1053059" y="2924944"/>
          <a:ext cx="1025525" cy="379095"/>
        </p:xfrm>
        <a:graphic>
          <a:graphicData uri="http://schemas.openxmlformats.org/presentationml/2006/ole">
            <mc:AlternateContent xmlns:mc="http://schemas.openxmlformats.org/markup-compatibility/2006">
              <mc:Choice xmlns:v="urn:schemas-microsoft-com:vml" Requires="v">
                <p:oleObj spid="_x0000_s2220" r:id="rId5" imgW="558800" imgH="215900" progId="Equation.DSMT4">
                  <p:embed/>
                </p:oleObj>
              </mc:Choice>
              <mc:Fallback>
                <p:oleObj r:id="rId5" imgW="558800" imgH="215900" progId="Equation.DSMT4">
                  <p:embed/>
                  <p:pic>
                    <p:nvPicPr>
                      <p:cNvPr id="0" name="图片 14"/>
                      <p:cNvPicPr/>
                      <p:nvPr/>
                    </p:nvPicPr>
                    <p:blipFill>
                      <a:blip r:embed="rId6"/>
                      <a:stretch>
                        <a:fillRect/>
                      </a:stretch>
                    </p:blipFill>
                    <p:spPr>
                      <a:xfrm>
                        <a:off x="1053059" y="2924944"/>
                        <a:ext cx="1025525" cy="379095"/>
                      </a:xfrm>
                      <a:prstGeom prst="rect">
                        <a:avLst/>
                      </a:prstGeom>
                      <a:noFill/>
                      <a:ln w="38100">
                        <a:noFill/>
                        <a:miter/>
                      </a:ln>
                    </p:spPr>
                  </p:pic>
                </p:oleObj>
              </mc:Fallback>
            </mc:AlternateContent>
          </a:graphicData>
        </a:graphic>
      </p:graphicFrame>
      <p:graphicFrame>
        <p:nvGraphicFramePr>
          <p:cNvPr id="7" name="对象 -2147482616"/>
          <p:cNvGraphicFramePr>
            <a:graphicFrameLocks noChangeAspect="1"/>
          </p:cNvGraphicFramePr>
          <p:nvPr>
            <p:extLst>
              <p:ext uri="{D42A27DB-BD31-4B8C-83A1-F6EECF244321}">
                <p14:modId xmlns:p14="http://schemas.microsoft.com/office/powerpoint/2010/main" val="2534354285"/>
              </p:ext>
            </p:extLst>
          </p:nvPr>
        </p:nvGraphicFramePr>
        <p:xfrm>
          <a:off x="2349203" y="2996952"/>
          <a:ext cx="1035050" cy="335915"/>
        </p:xfrm>
        <a:graphic>
          <a:graphicData uri="http://schemas.openxmlformats.org/presentationml/2006/ole">
            <mc:AlternateContent xmlns:mc="http://schemas.openxmlformats.org/markup-compatibility/2006">
              <mc:Choice xmlns:v="urn:schemas-microsoft-com:vml" Requires="v">
                <p:oleObj spid="_x0000_s2221" r:id="rId7" imgW="736600" imgH="228600" progId="Equation.DSMT4">
                  <p:embed/>
                </p:oleObj>
              </mc:Choice>
              <mc:Fallback>
                <p:oleObj r:id="rId7" imgW="736600" imgH="228600" progId="Equation.DSMT4">
                  <p:embed/>
                  <p:pic>
                    <p:nvPicPr>
                      <p:cNvPr id="0" name="图片 15"/>
                      <p:cNvPicPr/>
                      <p:nvPr/>
                    </p:nvPicPr>
                    <p:blipFill>
                      <a:blip r:embed="rId8"/>
                      <a:stretch>
                        <a:fillRect/>
                      </a:stretch>
                    </p:blipFill>
                    <p:spPr>
                      <a:xfrm>
                        <a:off x="2349203" y="2996952"/>
                        <a:ext cx="1035050" cy="335915"/>
                      </a:xfrm>
                      <a:prstGeom prst="rect">
                        <a:avLst/>
                      </a:prstGeom>
                      <a:noFill/>
                      <a:ln w="38100">
                        <a:noFill/>
                        <a:miter/>
                      </a:ln>
                    </p:spPr>
                  </p:pic>
                </p:oleObj>
              </mc:Fallback>
            </mc:AlternateContent>
          </a:graphicData>
        </a:graphic>
      </p:graphicFrame>
      <p:graphicFrame>
        <p:nvGraphicFramePr>
          <p:cNvPr id="8" name="对象 -2147482615"/>
          <p:cNvGraphicFramePr>
            <a:graphicFrameLocks noChangeAspect="1"/>
          </p:cNvGraphicFramePr>
          <p:nvPr>
            <p:extLst>
              <p:ext uri="{D42A27DB-BD31-4B8C-83A1-F6EECF244321}">
                <p14:modId xmlns:p14="http://schemas.microsoft.com/office/powerpoint/2010/main" val="2899699039"/>
              </p:ext>
            </p:extLst>
          </p:nvPr>
        </p:nvGraphicFramePr>
        <p:xfrm>
          <a:off x="3573339" y="2996952"/>
          <a:ext cx="932180" cy="335915"/>
        </p:xfrm>
        <a:graphic>
          <a:graphicData uri="http://schemas.openxmlformats.org/presentationml/2006/ole">
            <mc:AlternateContent xmlns:mc="http://schemas.openxmlformats.org/markup-compatibility/2006">
              <mc:Choice xmlns:v="urn:schemas-microsoft-com:vml" Requires="v">
                <p:oleObj spid="_x0000_s2222" r:id="rId9" imgW="596900" imgH="215900" progId="Equation.DSMT4">
                  <p:embed/>
                </p:oleObj>
              </mc:Choice>
              <mc:Fallback>
                <p:oleObj r:id="rId9" imgW="596900" imgH="215900" progId="Equation.DSMT4">
                  <p:embed/>
                  <p:pic>
                    <p:nvPicPr>
                      <p:cNvPr id="0" name="图片 16"/>
                      <p:cNvPicPr/>
                      <p:nvPr/>
                    </p:nvPicPr>
                    <p:blipFill>
                      <a:blip r:embed="rId10"/>
                      <a:stretch>
                        <a:fillRect/>
                      </a:stretch>
                    </p:blipFill>
                    <p:spPr>
                      <a:xfrm>
                        <a:off x="3573339" y="2996952"/>
                        <a:ext cx="932180" cy="335915"/>
                      </a:xfrm>
                      <a:prstGeom prst="rect">
                        <a:avLst/>
                      </a:prstGeom>
                      <a:noFill/>
                      <a:ln w="38100">
                        <a:noFill/>
                        <a:miter/>
                      </a:ln>
                    </p:spPr>
                  </p:pic>
                </p:oleObj>
              </mc:Fallback>
            </mc:AlternateContent>
          </a:graphicData>
        </a:graphic>
      </p:graphicFrame>
      <p:graphicFrame>
        <p:nvGraphicFramePr>
          <p:cNvPr id="9" name="对象 -2147482614"/>
          <p:cNvGraphicFramePr>
            <a:graphicFrameLocks noChangeAspect="1"/>
          </p:cNvGraphicFramePr>
          <p:nvPr>
            <p:extLst>
              <p:ext uri="{D42A27DB-BD31-4B8C-83A1-F6EECF244321}">
                <p14:modId xmlns:p14="http://schemas.microsoft.com/office/powerpoint/2010/main" val="1272827049"/>
              </p:ext>
            </p:extLst>
          </p:nvPr>
        </p:nvGraphicFramePr>
        <p:xfrm>
          <a:off x="7101731" y="2924944"/>
          <a:ext cx="374015" cy="297180"/>
        </p:xfrm>
        <a:graphic>
          <a:graphicData uri="http://schemas.openxmlformats.org/presentationml/2006/ole">
            <mc:AlternateContent xmlns:mc="http://schemas.openxmlformats.org/markup-compatibility/2006">
              <mc:Choice xmlns:v="urn:schemas-microsoft-com:vml" Requires="v">
                <p:oleObj spid="_x0000_s2223" r:id="rId11" imgW="254000" imgH="215900" progId="Equation.DSMT4">
                  <p:embed/>
                </p:oleObj>
              </mc:Choice>
              <mc:Fallback>
                <p:oleObj r:id="rId11" imgW="254000" imgH="215900" progId="Equation.DSMT4">
                  <p:embed/>
                  <p:pic>
                    <p:nvPicPr>
                      <p:cNvPr id="0" name="图片 17"/>
                      <p:cNvPicPr/>
                      <p:nvPr/>
                    </p:nvPicPr>
                    <p:blipFill>
                      <a:blip r:embed="rId12"/>
                      <a:stretch>
                        <a:fillRect/>
                      </a:stretch>
                    </p:blipFill>
                    <p:spPr>
                      <a:xfrm>
                        <a:off x="7101731" y="2924944"/>
                        <a:ext cx="374015" cy="297180"/>
                      </a:xfrm>
                      <a:prstGeom prst="rect">
                        <a:avLst/>
                      </a:prstGeom>
                      <a:noFill/>
                      <a:ln w="38100">
                        <a:noFill/>
                        <a:miter/>
                      </a:ln>
                    </p:spPr>
                  </p:pic>
                </p:oleObj>
              </mc:Fallback>
            </mc:AlternateContent>
          </a:graphicData>
        </a:graphic>
      </p:graphicFrame>
      <p:graphicFrame>
        <p:nvGraphicFramePr>
          <p:cNvPr id="10" name="对象 -2147482613"/>
          <p:cNvGraphicFramePr>
            <a:graphicFrameLocks noChangeAspect="1"/>
          </p:cNvGraphicFramePr>
          <p:nvPr/>
        </p:nvGraphicFramePr>
        <p:xfrm>
          <a:off x="5619115" y="3794760"/>
          <a:ext cx="1024255" cy="413385"/>
        </p:xfrm>
        <a:graphic>
          <a:graphicData uri="http://schemas.openxmlformats.org/presentationml/2006/ole">
            <mc:AlternateContent xmlns:mc="http://schemas.openxmlformats.org/markup-compatibility/2006">
              <mc:Choice xmlns:v="urn:schemas-microsoft-com:vml" Requires="v">
                <p:oleObj spid="_x0000_s2224" r:id="rId13" imgW="482600" imgH="203200" progId="Equation.DSMT4">
                  <p:embed/>
                </p:oleObj>
              </mc:Choice>
              <mc:Fallback>
                <p:oleObj r:id="rId13" imgW="482600" imgH="203200" progId="Equation.DSMT4">
                  <p:embed/>
                  <p:pic>
                    <p:nvPicPr>
                      <p:cNvPr id="0" name="图片 18"/>
                      <p:cNvPicPr/>
                      <p:nvPr/>
                    </p:nvPicPr>
                    <p:blipFill>
                      <a:blip r:embed="rId14"/>
                      <a:stretch>
                        <a:fillRect/>
                      </a:stretch>
                    </p:blipFill>
                    <p:spPr>
                      <a:xfrm>
                        <a:off x="5619115" y="3794760"/>
                        <a:ext cx="1024255" cy="413385"/>
                      </a:xfrm>
                      <a:prstGeom prst="rect">
                        <a:avLst/>
                      </a:prstGeom>
                      <a:noFill/>
                      <a:ln w="38100">
                        <a:noFill/>
                        <a:miter/>
                      </a:ln>
                    </p:spPr>
                  </p:pic>
                </p:oleObj>
              </mc:Fallback>
            </mc:AlternateContent>
          </a:graphicData>
        </a:graphic>
      </p:graphicFrame>
      <p:graphicFrame>
        <p:nvGraphicFramePr>
          <p:cNvPr id="11" name="对象 -2147482612"/>
          <p:cNvGraphicFramePr>
            <a:graphicFrameLocks noChangeAspect="1"/>
          </p:cNvGraphicFramePr>
          <p:nvPr/>
        </p:nvGraphicFramePr>
        <p:xfrm>
          <a:off x="5077460" y="4293235"/>
          <a:ext cx="1854835" cy="459105"/>
        </p:xfrm>
        <a:graphic>
          <a:graphicData uri="http://schemas.openxmlformats.org/presentationml/2006/ole">
            <mc:AlternateContent xmlns:mc="http://schemas.openxmlformats.org/markup-compatibility/2006">
              <mc:Choice xmlns:v="urn:schemas-microsoft-com:vml" Requires="v">
                <p:oleObj spid="_x0000_s2225" r:id="rId15" imgW="875665" imgH="215900" progId="Equation.DSMT4">
                  <p:embed/>
                </p:oleObj>
              </mc:Choice>
              <mc:Fallback>
                <p:oleObj r:id="rId15" imgW="875665" imgH="215900" progId="Equation.DSMT4">
                  <p:embed/>
                  <p:pic>
                    <p:nvPicPr>
                      <p:cNvPr id="0" name="图片 19"/>
                      <p:cNvPicPr/>
                      <p:nvPr/>
                    </p:nvPicPr>
                    <p:blipFill>
                      <a:blip r:embed="rId16"/>
                      <a:stretch>
                        <a:fillRect/>
                      </a:stretch>
                    </p:blipFill>
                    <p:spPr>
                      <a:xfrm>
                        <a:off x="5077460" y="4293235"/>
                        <a:ext cx="1854835" cy="459105"/>
                      </a:xfrm>
                      <a:prstGeom prst="rect">
                        <a:avLst/>
                      </a:prstGeom>
                      <a:noFill/>
                      <a:ln w="38100">
                        <a:noFill/>
                        <a:miter/>
                      </a:ln>
                    </p:spPr>
                  </p:pic>
                </p:oleObj>
              </mc:Fallback>
            </mc:AlternateContent>
          </a:graphicData>
        </a:graphic>
      </p:graphicFrame>
      <p:graphicFrame>
        <p:nvGraphicFramePr>
          <p:cNvPr id="12" name="对象 -2147482609"/>
          <p:cNvGraphicFramePr>
            <a:graphicFrameLocks noChangeAspect="1"/>
          </p:cNvGraphicFramePr>
          <p:nvPr/>
        </p:nvGraphicFramePr>
        <p:xfrm>
          <a:off x="1485265" y="5301615"/>
          <a:ext cx="4639310" cy="518160"/>
        </p:xfrm>
        <a:graphic>
          <a:graphicData uri="http://schemas.openxmlformats.org/presentationml/2006/ole">
            <mc:AlternateContent xmlns:mc="http://schemas.openxmlformats.org/markup-compatibility/2006">
              <mc:Choice xmlns:v="urn:schemas-microsoft-com:vml" Requires="v">
                <p:oleObj spid="_x0000_s2226" r:id="rId17" imgW="2501900" imgH="266700" progId="Equation.DSMT4">
                  <p:embed/>
                </p:oleObj>
              </mc:Choice>
              <mc:Fallback>
                <p:oleObj r:id="rId17" imgW="2501900" imgH="266700" progId="Equation.DSMT4">
                  <p:embed/>
                  <p:pic>
                    <p:nvPicPr>
                      <p:cNvPr id="0" name="图片 20"/>
                      <p:cNvPicPr/>
                      <p:nvPr/>
                    </p:nvPicPr>
                    <p:blipFill>
                      <a:blip r:embed="rId18"/>
                      <a:stretch>
                        <a:fillRect/>
                      </a:stretch>
                    </p:blipFill>
                    <p:spPr>
                      <a:xfrm>
                        <a:off x="1485265" y="5301615"/>
                        <a:ext cx="4639310" cy="518160"/>
                      </a:xfrm>
                      <a:prstGeom prst="rect">
                        <a:avLst/>
                      </a:prstGeom>
                      <a:noFill/>
                      <a:ln w="38100">
                        <a:noFill/>
                        <a:miter/>
                      </a:ln>
                    </p:spPr>
                  </p:pic>
                </p:oleObj>
              </mc:Fallback>
            </mc:AlternateContent>
          </a:graphicData>
        </a:graphic>
      </p:graphicFrame>
      <p:graphicFrame>
        <p:nvGraphicFramePr>
          <p:cNvPr id="13" name="对象 -2147482608"/>
          <p:cNvGraphicFramePr>
            <a:graphicFrameLocks noChangeAspect="1"/>
          </p:cNvGraphicFramePr>
          <p:nvPr/>
        </p:nvGraphicFramePr>
        <p:xfrm>
          <a:off x="1412875" y="5877560"/>
          <a:ext cx="7791450" cy="530860"/>
        </p:xfrm>
        <a:graphic>
          <a:graphicData uri="http://schemas.openxmlformats.org/presentationml/2006/ole">
            <mc:AlternateContent xmlns:mc="http://schemas.openxmlformats.org/markup-compatibility/2006">
              <mc:Choice xmlns:v="urn:schemas-microsoft-com:vml" Requires="v">
                <p:oleObj spid="_x0000_s2227" r:id="rId19" imgW="4127500" imgH="292100" progId="Equation.DSMT4">
                  <p:embed/>
                </p:oleObj>
              </mc:Choice>
              <mc:Fallback>
                <p:oleObj r:id="rId19" imgW="4127500" imgH="292100" progId="Equation.DSMT4">
                  <p:embed/>
                  <p:pic>
                    <p:nvPicPr>
                      <p:cNvPr id="0" name="图片 21"/>
                      <p:cNvPicPr/>
                      <p:nvPr/>
                    </p:nvPicPr>
                    <p:blipFill>
                      <a:blip r:embed="rId20"/>
                      <a:stretch>
                        <a:fillRect/>
                      </a:stretch>
                    </p:blipFill>
                    <p:spPr>
                      <a:xfrm>
                        <a:off x="1412875" y="5877560"/>
                        <a:ext cx="7791450" cy="530860"/>
                      </a:xfrm>
                      <a:prstGeom prst="rect">
                        <a:avLst/>
                      </a:prstGeom>
                      <a:noFill/>
                      <a:ln w="38100">
                        <a:noFill/>
                        <a:miter/>
                      </a:ln>
                    </p:spPr>
                  </p:pic>
                </p:oleObj>
              </mc:Fallback>
            </mc:AlternateContent>
          </a:graphicData>
        </a:graphic>
      </p:graphicFrame>
      <p:graphicFrame>
        <p:nvGraphicFramePr>
          <p:cNvPr id="23" name="对象 -2147482613"/>
          <p:cNvGraphicFramePr>
            <a:graphicFrameLocks noChangeAspect="1"/>
          </p:cNvGraphicFramePr>
          <p:nvPr/>
        </p:nvGraphicFramePr>
        <p:xfrm>
          <a:off x="5661660" y="1711960"/>
          <a:ext cx="1024255" cy="413385"/>
        </p:xfrm>
        <a:graphic>
          <a:graphicData uri="http://schemas.openxmlformats.org/presentationml/2006/ole">
            <mc:AlternateContent xmlns:mc="http://schemas.openxmlformats.org/markup-compatibility/2006">
              <mc:Choice xmlns:v="urn:schemas-microsoft-com:vml" Requires="v">
                <p:oleObj spid="_x0000_s2228" r:id="rId21" imgW="482600" imgH="203200" progId="Equation.DSMT4">
                  <p:embed/>
                </p:oleObj>
              </mc:Choice>
              <mc:Fallback>
                <p:oleObj r:id="rId21" imgW="482600" imgH="203200" progId="Equation.DSMT4">
                  <p:embed/>
                  <p:pic>
                    <p:nvPicPr>
                      <p:cNvPr id="0" name="图片 18"/>
                      <p:cNvPicPr/>
                      <p:nvPr/>
                    </p:nvPicPr>
                    <p:blipFill>
                      <a:blip r:embed="rId14"/>
                      <a:stretch>
                        <a:fillRect/>
                      </a:stretch>
                    </p:blipFill>
                    <p:spPr>
                      <a:xfrm>
                        <a:off x="5661660" y="1711960"/>
                        <a:ext cx="1024255" cy="413385"/>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I5YjAzNzg1YTE5ZjZhNTNhZjc1YWIwZDExMTc4ZTI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332,&quot;top&quot;:74.62503937007874,&quot;width&quot;:418.0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332,&quot;top&quot;:74.62503937007874,&quot;width&quot;:418.05}"/>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332,&quot;top&quot;:74.62503937007874,&quot;width&quot;:418.05}"/>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7.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31.0895032151992,&quot;left&quot;:311.7,&quot;top&quot;:47.860496784800766,&quot;width&quot;:396.14928357837033}"/>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332,&quot;top&quot;:74.62503937007874,&quot;width&quot;:418.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4834</Words>
  <Application>Microsoft Office PowerPoint</Application>
  <PresentationFormat>自定义</PresentationFormat>
  <Paragraphs>581</Paragraphs>
  <Slides>81</Slides>
  <Notes>11</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81</vt:i4>
      </vt:variant>
    </vt:vector>
  </HeadingPairs>
  <TitlesOfParts>
    <vt:vector size="86" baseType="lpstr">
      <vt:lpstr>Office 主题​​</vt:lpstr>
      <vt:lpstr>Equation</vt:lpstr>
      <vt:lpstr>MathType 6.0 Equation</vt:lpstr>
      <vt:lpstr>Microsoft 公式 3.0</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非对称GARCH模型</vt:lpstr>
      <vt:lpstr>第三节 非对称GARCH模型</vt:lpstr>
      <vt:lpstr>第三节 非对称GARCH模型</vt:lpstr>
      <vt:lpstr>第三节 非对称GARCH模型</vt:lpstr>
      <vt:lpstr>第三节 非对称GARCH模型</vt:lpstr>
      <vt:lpstr>第三节 非对称GARCH模型</vt:lpstr>
      <vt:lpstr>第三节 非对称GARCH模型</vt:lpstr>
      <vt:lpstr>PowerPoint 演示文稿</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第四节 JUMP-GARCH模型</vt:lpstr>
      <vt:lpstr>PowerPoint 演示文稿</vt:lpstr>
      <vt:lpstr>PowerPoint 演示文稿</vt:lpstr>
      <vt:lpstr>第五节 BEKK-GARCH模型</vt:lpstr>
      <vt:lpstr>第五节 BEKK-GARCH模型</vt:lpstr>
      <vt:lpstr>第五节 BEKK-GARCH模型</vt:lpstr>
      <vt:lpstr>PowerPoint 演示文稿</vt:lpstr>
      <vt:lpstr>PowerPoint 演示文稿</vt:lpstr>
      <vt:lpstr>第五节 BEKK-GARCH模型</vt:lpstr>
      <vt:lpstr>第五节 BEKK-GARCH模型</vt:lpstr>
      <vt:lpstr>PowerPoint 演示文稿</vt:lpstr>
      <vt:lpstr>第六节 GARCH-MIDAS模型</vt:lpstr>
      <vt:lpstr>第六节 GARCH-MIDAS模型</vt:lpstr>
      <vt:lpstr>第六节 GARCH-MIDAS模型</vt:lpstr>
      <vt:lpstr>第六节 GARCH-MIDAS模型</vt:lpstr>
      <vt:lpstr>第六节 GARCH-MIDAS模型</vt:lpstr>
      <vt:lpstr>第六节 GARCH-MIDAS模型</vt:lpstr>
      <vt:lpstr>第六节 GARCH-MIDAS模型</vt:lpstr>
      <vt:lpstr>第六节 GARCH-MIDAS模型</vt:lpstr>
      <vt:lpstr>第六节 GARCH-MIDAS模型</vt:lpstr>
      <vt:lpstr>PowerPoint 演示文稿</vt:lpstr>
      <vt:lpstr>第七节 随机波动模型</vt:lpstr>
      <vt:lpstr>第七节 随机波动模型</vt:lpstr>
      <vt:lpstr>第七节 随机波动模型</vt:lpstr>
      <vt:lpstr>第七节 随机波动模型</vt:lpstr>
      <vt:lpstr>第七节 随机波动模型</vt:lpstr>
      <vt:lpstr>第七节 随机波动模型</vt:lpstr>
      <vt:lpstr>第七节 随机波动模型</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1486</cp:revision>
  <dcterms:created xsi:type="dcterms:W3CDTF">2014-05-22T15:27:00Z</dcterms:created>
  <dcterms:modified xsi:type="dcterms:W3CDTF">2024-11-06T16:10:38Z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384431CE92D741469267DB4B39FA297E_12</vt:lpwstr>
  </property>
  <property fmtid="{D5CDD505-2E9C-101B-9397-08002B2CF9AE}" pid="3" name="KSOProductBuildVer">
    <vt:lpwstr>2052-12.1.0.16929</vt:lpwstr>
  </property>
</Properties>
</file>